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E7AEE-4302-487E-0F96-0A4D081F2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435" y="0"/>
            <a:ext cx="8676222" cy="3200400"/>
          </a:xfrm>
        </p:spPr>
        <p:txBody>
          <a:bodyPr/>
          <a:lstStyle/>
          <a:p>
            <a:r>
              <a:rPr lang="de-DE"/>
              <a:t>ISOLATION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D98C16-A44B-FA68-A9A7-EA1395D7D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3294529"/>
            <a:ext cx="8676222" cy="1905000"/>
          </a:xfrm>
        </p:spPr>
        <p:txBody>
          <a:bodyPr/>
          <a:lstStyle/>
          <a:p>
            <a:r>
              <a:rPr lang="de-DE"/>
              <a:t>Freundschaften leiden während der Pandemie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19F955-2A29-12D5-14CA-48E68DD23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366" y="4496484"/>
            <a:ext cx="1379693" cy="168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2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6ED84-6167-55C0-FDFB-37ABD459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5" y="3308581"/>
            <a:ext cx="4790048" cy="1468800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1F8852-486B-8217-0029-F9A3E844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1" y="354108"/>
            <a:ext cx="3936623" cy="3074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6410A2-C5A1-8576-2D75-08011289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839" y="354109"/>
            <a:ext cx="2766783" cy="30748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6ABB4C-AA70-326E-D784-E77EAD8BB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748" y="354108"/>
            <a:ext cx="2701921" cy="3074891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62E99BE-2E3F-892F-F38C-FEAC66653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016" y="4342589"/>
            <a:ext cx="10283967" cy="216130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DE"/>
              <a:t>In der Pandemie waren Begegnungen unter Freunden grossen Belastungsproben ausgesetzt. Es ging um Fragen wir: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/>
              <a:t>Bist du geimpft?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/>
              <a:t>Trägst du einen Mundschutz?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/>
              <a:t>Hast du Desinfektionmittel dabei?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/>
              <a:t>Hälst du einen Abstand von 2 Metern ein?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94FA7B7-D006-4501-8C7A-F9F556E3E2EA}"/>
              </a:ext>
            </a:extLst>
          </p:cNvPr>
          <p:cNvSpPr txBox="1"/>
          <p:nvPr/>
        </p:nvSpPr>
        <p:spPr>
          <a:xfrm>
            <a:off x="1646903" y="3463865"/>
            <a:ext cx="3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+mj-lt"/>
              </a:rPr>
              <a:t>Eine Maske, </a:t>
            </a:r>
          </a:p>
          <a:p>
            <a:r>
              <a:rPr lang="de-DE">
                <a:latin typeface="+mj-lt"/>
              </a:rPr>
              <a:t>zwei Masken?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5E29AA7-35E0-5013-DC59-21FD33ADC823}"/>
              </a:ext>
            </a:extLst>
          </p:cNvPr>
          <p:cNvSpPr txBox="1"/>
          <p:nvPr/>
        </p:nvSpPr>
        <p:spPr>
          <a:xfrm>
            <a:off x="5317400" y="3428999"/>
            <a:ext cx="242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+mj-lt"/>
              </a:rPr>
              <a:t>Wo bleibe ich? </a:t>
            </a:r>
          </a:p>
          <a:p>
            <a:r>
              <a:rPr lang="de-DE">
                <a:latin typeface="+mj-lt"/>
              </a:rPr>
              <a:t>Deine Freundin???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35C4921-A2B5-19CF-FD08-5C6DA8B02A6D}"/>
              </a:ext>
            </a:extLst>
          </p:cNvPr>
          <p:cNvSpPr txBox="1"/>
          <p:nvPr/>
        </p:nvSpPr>
        <p:spPr>
          <a:xfrm>
            <a:off x="9059125" y="3433360"/>
            <a:ext cx="242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Auch noch ein Schutzanzug???</a:t>
            </a:r>
          </a:p>
        </p:txBody>
      </p:sp>
    </p:spTree>
    <p:extLst>
      <p:ext uri="{BB962C8B-B14F-4D97-AF65-F5344CB8AC3E}">
        <p14:creationId xmlns:p14="http://schemas.microsoft.com/office/powerpoint/2010/main" val="125089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58B556-1C97-8A86-EB30-2F0E75600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93" y="259976"/>
            <a:ext cx="3518362" cy="34962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FAE31C-A84B-970D-D412-F9B6082A2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136" y="259975"/>
            <a:ext cx="4380445" cy="34962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94BBB7-2EFB-B5DF-DC79-7544172D1654}"/>
              </a:ext>
            </a:extLst>
          </p:cNvPr>
          <p:cNvSpPr txBox="1"/>
          <p:nvPr/>
        </p:nvSpPr>
        <p:spPr>
          <a:xfrm>
            <a:off x="2420470" y="3912205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NEIN! Jetzt reicht es!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0BCB71-237B-ABCA-47E4-840AAC5229DA}"/>
              </a:ext>
            </a:extLst>
          </p:cNvPr>
          <p:cNvSpPr txBox="1"/>
          <p:nvPr/>
        </p:nvSpPr>
        <p:spPr>
          <a:xfrm>
            <a:off x="6320118" y="3912205"/>
            <a:ext cx="400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Eingepackt – wie in einem Kokon!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E653F9-1045-54D3-BEF3-2AE5BAFDB279}"/>
              </a:ext>
            </a:extLst>
          </p:cNvPr>
          <p:cNvSpPr txBox="1"/>
          <p:nvPr/>
        </p:nvSpPr>
        <p:spPr>
          <a:xfrm>
            <a:off x="2537012" y="4858871"/>
            <a:ext cx="7718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Die Schülerinnen präsentieren in hervorragender Weise, wie sich </a:t>
            </a:r>
          </a:p>
          <a:p>
            <a:r>
              <a:rPr lang="de-DE"/>
              <a:t>Distanz, Isolation, Abwehr und Einsamkeit einschleichen.</a:t>
            </a:r>
          </a:p>
          <a:p>
            <a:r>
              <a:rPr lang="de-DE"/>
              <a:t>Bis man schließlich ganz allein und ohne Kontakt verzweifelt! </a:t>
            </a:r>
          </a:p>
        </p:txBody>
      </p:sp>
    </p:spTree>
    <p:extLst>
      <p:ext uri="{BB962C8B-B14F-4D97-AF65-F5344CB8AC3E}">
        <p14:creationId xmlns:p14="http://schemas.microsoft.com/office/powerpoint/2010/main" val="323597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8D95EF-B7FE-C206-1C09-641B8B66D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14" y="187778"/>
            <a:ext cx="2868352" cy="303951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0B6E6E-2C57-28EC-4692-DB2BC9A1C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093" y="201464"/>
            <a:ext cx="5425229" cy="30121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1C812A-0BCE-10BD-65B0-E2866A101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614" y="2698377"/>
            <a:ext cx="3052479" cy="40251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828DE0-A739-838D-0231-47747CB10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060" y="2796987"/>
            <a:ext cx="2780326" cy="392654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48BA47D-606A-4EAE-B3A4-2D2086103D7B}"/>
              </a:ext>
            </a:extLst>
          </p:cNvPr>
          <p:cNvSpPr txBox="1"/>
          <p:nvPr/>
        </p:nvSpPr>
        <p:spPr>
          <a:xfrm>
            <a:off x="3280373" y="753719"/>
            <a:ext cx="2097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Aber Freundschaft ist stärker und die Einsamkeit wird aufgebrochen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0080F8F-62C3-D25C-D2BA-6F69737BECCA}"/>
              </a:ext>
            </a:extLst>
          </p:cNvPr>
          <p:cNvSpPr txBox="1"/>
          <p:nvPr/>
        </p:nvSpPr>
        <p:spPr>
          <a:xfrm>
            <a:off x="6266329" y="3810000"/>
            <a:ext cx="2662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Distanz und Isolation kann Menschen traurig, depressiv, krank machen. </a:t>
            </a:r>
          </a:p>
          <a:p>
            <a:r>
              <a:rPr lang="de-DE"/>
              <a:t>Wir brauchen das DU, um uns angenommen zu fühlen! </a:t>
            </a:r>
          </a:p>
        </p:txBody>
      </p:sp>
    </p:spTree>
    <p:extLst>
      <p:ext uri="{BB962C8B-B14F-4D97-AF65-F5344CB8AC3E}">
        <p14:creationId xmlns:p14="http://schemas.microsoft.com/office/powerpoint/2010/main" val="168878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993B9CC-772A-851C-4453-C477F75C71A0}"/>
              </a:ext>
            </a:extLst>
          </p:cNvPr>
          <p:cNvSpPr txBox="1"/>
          <p:nvPr/>
        </p:nvSpPr>
        <p:spPr>
          <a:xfrm>
            <a:off x="107577" y="289679"/>
            <a:ext cx="673249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In der Europawoche 2023 stellen Ema Mihálikov und Tereza Siroká aus Bratislava, SK, in beeindruckenden Szenen die Zerrissenheit dar, die viele Menschen in der Corona-Phase erlebt haben.</a:t>
            </a:r>
          </a:p>
          <a:p>
            <a:endParaRPr lang="de-DE" sz="2400"/>
          </a:p>
          <a:p>
            <a:r>
              <a:rPr lang="de-DE" sz="2400"/>
              <a:t>Gerade für junge Menschen, für die der Kontakt mit Freunden viel bedeutet, war es eine lähmende und traurige Situation, nicht wie gewohnt einen freundschaftlichen Umgang pflegen zu können. </a:t>
            </a:r>
          </a:p>
          <a:p>
            <a:endParaRPr lang="de-DE" sz="2400"/>
          </a:p>
          <a:p>
            <a:r>
              <a:rPr lang="de-DE" sz="2400"/>
              <a:t>Diese Dilemma und die Belastungen, die Freundschaften aushalten mussten, haben die beiden Schülerinnen engagiert mit einfachen Bildern in Szene gesetzt. </a:t>
            </a:r>
          </a:p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1D6628-F0AF-5EC0-F118-33B3C6CB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19" y="249627"/>
            <a:ext cx="2655794" cy="12654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AAE3969-32C1-9A92-92E9-17F8ECFA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353" y="3178559"/>
            <a:ext cx="3137647" cy="36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21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z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TM03457485[[fn=Netz]]</Template>
  <TotalTime>0</TotalTime>
  <Words>224</Words>
  <Application>Microsoft Office PowerPoint</Application>
  <PresentationFormat>Breitbild</PresentationFormat>
  <Paragraphs>26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</vt:lpstr>
      <vt:lpstr>Netz</vt:lpstr>
      <vt:lpstr>ISOLATION</vt:lpstr>
      <vt:lpstr> 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Kurth</dc:creator>
  <cp:lastModifiedBy>Ulrike Kurth</cp:lastModifiedBy>
  <cp:revision>3</cp:revision>
  <dcterms:created xsi:type="dcterms:W3CDTF">2024-10-16T15:15:37Z</dcterms:created>
  <dcterms:modified xsi:type="dcterms:W3CDTF">2024-11-18T15:20:48Z</dcterms:modified>
</cp:coreProperties>
</file>