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9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 für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hr oder Fal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11/18/2024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11/18/2024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11/18/2024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6E7AEE-4302-487E-0F96-0A4D081F20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43435" y="0"/>
            <a:ext cx="8676222" cy="3200400"/>
          </a:xfrm>
        </p:spPr>
        <p:txBody>
          <a:bodyPr/>
          <a:lstStyle/>
          <a:p>
            <a:r>
              <a:rPr lang="de-DE"/>
              <a:t>ISOLATION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9D98C16-A44B-FA68-A9A7-EA1395D7DA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7889" y="3294529"/>
            <a:ext cx="8676222" cy="1905000"/>
          </a:xfrm>
        </p:spPr>
        <p:txBody>
          <a:bodyPr/>
          <a:lstStyle/>
          <a:p>
            <a:r>
              <a:rPr lang="en-US"/>
              <a:t>Friendships are suffering during the pandemic</a:t>
            </a:r>
            <a:r>
              <a:rPr lang="de-DE"/>
              <a:t>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F19F955-2A29-12D5-14CA-48E68DD232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9366" y="4496484"/>
            <a:ext cx="1379693" cy="168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9298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76ED84-6167-55C0-FDFB-37ABD459F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7765" y="3308581"/>
            <a:ext cx="4790048" cy="1468800"/>
          </a:xfrm>
        </p:spPr>
        <p:txBody>
          <a:bodyPr/>
          <a:lstStyle/>
          <a:p>
            <a:r>
              <a:rPr lang="de-DE"/>
              <a:t>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31F8852-486B-8217-0029-F9A3E844F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891" y="354108"/>
            <a:ext cx="3936623" cy="307489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66410A2-C5A1-8576-2D75-0801128943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0839" y="354109"/>
            <a:ext cx="2766783" cy="307489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8B6ABB4C-AA70-326E-D784-E77EAD8BB1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8748" y="354108"/>
            <a:ext cx="2701921" cy="3074891"/>
          </a:xfrm>
          <a:prstGeom prst="rect">
            <a:avLst/>
          </a:prstGeom>
        </p:spPr>
      </p:pic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762E99BE-2E3F-892F-F38C-FEAC66653C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07305" y="4463008"/>
            <a:ext cx="7696925" cy="2040882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en-US"/>
              <a:t>During the pandemic, encounters between friends were put to great tests. </a:t>
            </a:r>
          </a:p>
          <a:p>
            <a:pPr algn="l"/>
            <a:r>
              <a:rPr lang="en-US"/>
              <a:t>It was about questions like: 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/>
              <a:t>Have you been vaccinated?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/>
              <a:t>Are you wearing a face mask?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/>
              <a:t>Do you have sanitiser with you? 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/>
              <a:t>Are you keeping a distance of 2 metres? </a:t>
            </a:r>
            <a:endParaRPr lang="de-DE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894FA7B7-D006-4501-8C7A-F9F556E3E2EA}"/>
              </a:ext>
            </a:extLst>
          </p:cNvPr>
          <p:cNvSpPr txBox="1"/>
          <p:nvPr/>
        </p:nvSpPr>
        <p:spPr>
          <a:xfrm>
            <a:off x="1646903" y="3463865"/>
            <a:ext cx="3307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+mj-lt"/>
              </a:rPr>
              <a:t>One mask, </a:t>
            </a:r>
          </a:p>
          <a:p>
            <a:r>
              <a:rPr lang="de-DE">
                <a:latin typeface="+mj-lt"/>
              </a:rPr>
              <a:t>two masks?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15E29AA7-35E0-5013-DC59-21FD33ADC823}"/>
              </a:ext>
            </a:extLst>
          </p:cNvPr>
          <p:cNvSpPr txBox="1"/>
          <p:nvPr/>
        </p:nvSpPr>
        <p:spPr>
          <a:xfrm>
            <a:off x="5317400" y="3428999"/>
            <a:ext cx="2508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+mj-lt"/>
              </a:rPr>
              <a:t>Where am I staying? Your girlfriend???</a:t>
            </a:r>
            <a:endParaRPr lang="de-DE">
              <a:latin typeface="+mj-lt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435C4921-A2B5-19CF-FD08-5C6DA8B02A6D}"/>
              </a:ext>
            </a:extLst>
          </p:cNvPr>
          <p:cNvSpPr txBox="1"/>
          <p:nvPr/>
        </p:nvSpPr>
        <p:spPr>
          <a:xfrm>
            <a:off x="9059125" y="3433360"/>
            <a:ext cx="2428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A protective </a:t>
            </a:r>
          </a:p>
          <a:p>
            <a:r>
              <a:rPr lang="de-DE"/>
              <a:t>suit too???</a:t>
            </a:r>
          </a:p>
        </p:txBody>
      </p:sp>
    </p:spTree>
    <p:extLst>
      <p:ext uri="{BB962C8B-B14F-4D97-AF65-F5344CB8AC3E}">
        <p14:creationId xmlns:p14="http://schemas.microsoft.com/office/powerpoint/2010/main" val="12508906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758B556-1C97-8A86-EB30-2F0E75600C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193" y="259976"/>
            <a:ext cx="3518362" cy="3496234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E3FAE31C-A84B-970D-D412-F9B6082A20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1136" y="259975"/>
            <a:ext cx="4380445" cy="349623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6C94BBB7-2EFB-B5DF-DC79-7544172D1654}"/>
              </a:ext>
            </a:extLst>
          </p:cNvPr>
          <p:cNvSpPr txBox="1"/>
          <p:nvPr/>
        </p:nvSpPr>
        <p:spPr>
          <a:xfrm>
            <a:off x="2420470" y="3912205"/>
            <a:ext cx="2904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NO! That's enough! 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00BCB71-237B-ABCA-47E4-840AAC5229DA}"/>
              </a:ext>
            </a:extLst>
          </p:cNvPr>
          <p:cNvSpPr txBox="1"/>
          <p:nvPr/>
        </p:nvSpPr>
        <p:spPr>
          <a:xfrm>
            <a:off x="6320118" y="3912205"/>
            <a:ext cx="4007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Wrapped up - like in a cocoon!</a:t>
            </a:r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3E653F9-1045-54D3-BEF3-2AE5BAFDB279}"/>
              </a:ext>
            </a:extLst>
          </p:cNvPr>
          <p:cNvSpPr txBox="1"/>
          <p:nvPr/>
        </p:nvSpPr>
        <p:spPr>
          <a:xfrm>
            <a:off x="2537012" y="4858871"/>
            <a:ext cx="77186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The pupils present in an excellent way how distance, isolation distance, isolation, defence and loneliness creep in.Until you finally despair all alone and without contact!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5977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48D95EF-B7FE-C206-1C09-641B8B66DA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614" y="187778"/>
            <a:ext cx="2868352" cy="3039515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B0B6E6E-2C57-28EC-4692-DB2BC9A1CD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8093" y="201464"/>
            <a:ext cx="5425229" cy="301214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11C812A-0BCE-10BD-65B0-E2866A101C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5614" y="2698377"/>
            <a:ext cx="3052479" cy="402515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3828DE0-A739-838D-0231-47747CB109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3060" y="2796987"/>
            <a:ext cx="2780326" cy="3926541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548BA47D-606A-4EAE-B3A4-2D2086103D7B}"/>
              </a:ext>
            </a:extLst>
          </p:cNvPr>
          <p:cNvSpPr txBox="1"/>
          <p:nvPr/>
        </p:nvSpPr>
        <p:spPr>
          <a:xfrm>
            <a:off x="3280373" y="753719"/>
            <a:ext cx="20977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But friendship</a:t>
            </a:r>
          </a:p>
          <a:p>
            <a:r>
              <a:rPr lang="en-US"/>
              <a:t>is stronger and loneliness is broken up!</a:t>
            </a:r>
            <a:endParaRPr lang="de-DE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0080F8F-62C3-D25C-D2BA-6F69737BECCA}"/>
              </a:ext>
            </a:extLst>
          </p:cNvPr>
          <p:cNvSpPr txBox="1"/>
          <p:nvPr/>
        </p:nvSpPr>
        <p:spPr>
          <a:xfrm>
            <a:off x="6266329" y="3810000"/>
            <a:ext cx="26625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Distance and isolation can make people sad, depressed and ill. We need YOU to feel accepted!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87885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1993B9CC-772A-851C-4453-C477F75C71A0}"/>
              </a:ext>
            </a:extLst>
          </p:cNvPr>
          <p:cNvSpPr txBox="1"/>
          <p:nvPr/>
        </p:nvSpPr>
        <p:spPr>
          <a:xfrm>
            <a:off x="242047" y="210026"/>
            <a:ext cx="623047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In Europe Week 2023, Ema Mihálikov and Tereza Siroká from Bratislava, SK, depict the turmoil that many people have experienced during the coronavirus pandemic in impressive scenes.</a:t>
            </a:r>
          </a:p>
          <a:p>
            <a:endParaRPr lang="en-US" sz="2400"/>
          </a:p>
          <a:p>
            <a:r>
              <a:rPr lang="en-US" sz="2400"/>
              <a:t>Especially for young people, for whom contact with friends means a lot, it was a paralysing and sad situation not to be able to maintain friendly contact as usual. </a:t>
            </a:r>
          </a:p>
          <a:p>
            <a:endParaRPr lang="en-US" sz="2400"/>
          </a:p>
          <a:p>
            <a:r>
              <a:rPr lang="en-US" sz="2400"/>
              <a:t>The two schoolgirls used simple images to skilfully depict this dilemma and the strain that friendships had to endure</a:t>
            </a:r>
            <a:r>
              <a:rPr lang="de-DE" sz="2400"/>
              <a:t>. </a:t>
            </a:r>
          </a:p>
          <a:p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D1D6628-F0AF-5EC0-F118-33B3C6CB4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6913" y="0"/>
            <a:ext cx="2655794" cy="1265408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9D866727-D7FA-8949-642E-B461C5A9F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8188" y="2631899"/>
            <a:ext cx="3603812" cy="422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84213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tz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TM03457485[[fn=Netz]]</Template>
  <TotalTime>0</TotalTime>
  <Words>230</Words>
  <Application>Microsoft Office PowerPoint</Application>
  <PresentationFormat>Breitbild</PresentationFormat>
  <Paragraphs>25</Paragraphs>
  <Slides>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</vt:i4>
      </vt:variant>
    </vt:vector>
  </HeadingPairs>
  <TitlesOfParts>
    <vt:vector size="9" baseType="lpstr">
      <vt:lpstr>Arial</vt:lpstr>
      <vt:lpstr>Century Gothic</vt:lpstr>
      <vt:lpstr>Wingdings</vt:lpstr>
      <vt:lpstr>Netz</vt:lpstr>
      <vt:lpstr>ISOLATION</vt:lpstr>
      <vt:lpstr> 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Ulrike Kurth</dc:creator>
  <cp:lastModifiedBy>Ulrike Kurth</cp:lastModifiedBy>
  <cp:revision>4</cp:revision>
  <dcterms:created xsi:type="dcterms:W3CDTF">2024-10-16T15:15:37Z</dcterms:created>
  <dcterms:modified xsi:type="dcterms:W3CDTF">2024-11-18T15:21:54Z</dcterms:modified>
</cp:coreProperties>
</file>