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57" r:id="rId4"/>
    <p:sldId id="267" r:id="rId5"/>
    <p:sldId id="268" r:id="rId6"/>
    <p:sldId id="269" r:id="rId7"/>
    <p:sldId id="270" r:id="rId8"/>
    <p:sldId id="266" r:id="rId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2447C9-43CF-4DE6-B2AC-E90E3633C73D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F0859-D441-4465-8F15-8DAF854DED88}" type="datetime1">
              <a:rPr lang="de-DE" smtClean="0"/>
              <a:pPr/>
              <a:t>17.11.2024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99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000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4E005-ADB5-8DF7-77C6-724E13934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C5A1CA-1E22-2F00-BB4A-18B1F355B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069244A-4EE6-24D4-647C-EBAA77986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EE5EC5-9C45-F542-CDC2-E1C6A2AFD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11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03AD1-6BD3-9F3F-D7CE-333E57CF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1A45DE-D9DF-59BB-0BA2-A6FDFEB6A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417CE65-9274-DC03-FC93-9384C0FC6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201431-122B-8020-B3BE-B0C8502C5A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48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E6378-3782-F2E2-1F60-E947F156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543E55-5E89-B753-66C1-09BEFB202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C256EE-93CB-0648-7868-F6635C3D0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B972AF-E42A-4A80-095C-2B9CE8F6A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75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2BB45-68D0-18CB-21F7-91C2586C0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0F52AE-1CCD-44EC-8411-277B9730E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B464C78-6EAD-D6EC-AFCF-2DB7250E4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7B2928-E498-F47A-F379-821EC36D4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41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23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1" y="4038600"/>
            <a:ext cx="10515598" cy="1234646"/>
          </a:xfrm>
        </p:spPr>
        <p:txBody>
          <a:bodyPr rtlCol="0" anchor="b">
            <a:no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C8B93E-E1F4-46AC-A6E8-AA622BBA46FB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DA3B13-B582-479D-804E-EFA48E458A25}" type="datetime1">
              <a:rPr lang="de-DE" smtClean="0"/>
              <a:pPr/>
              <a:t>17.11.2024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A84287-4E12-419D-947B-096FF801B838}" type="datetime1">
              <a:rPr lang="de-DE" smtClean="0"/>
              <a:pPr/>
              <a:t>17.11.2024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ECACA3-6E6D-4DC5-A984-823D371D2A5D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A6977-A36F-4D25-A417-109F5D22EA51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0D1C36-B820-4B67-A582-E480F3CE55F7}" type="datetime1">
              <a:rPr lang="de-DE" smtClean="0"/>
              <a:pPr/>
              <a:t>17.11.2024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F6E355-D0AD-43D2-96C5-9C3566D6D340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A9BC6-5088-4B57-8668-0C14F0F1B21D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6E5941-BBDA-4CF1-A808-E622A50310CD}" type="datetime1">
              <a:rPr lang="de-DE" smtClean="0"/>
              <a:t>17.11.2024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434F5965-0E38-439A-8BD0-9A1BB220F946}" type="datetime1">
              <a:rPr lang="de-DE" smtClean="0"/>
              <a:pPr/>
              <a:t>17.11.2024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3800" y="6549715"/>
            <a:ext cx="5987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3392" y="3789040"/>
            <a:ext cx="10515598" cy="1234646"/>
          </a:xfrm>
        </p:spPr>
        <p:txBody>
          <a:bodyPr rtlCol="0"/>
          <a:lstStyle/>
          <a:p>
            <a:r>
              <a:rPr lang="de-DE"/>
              <a:t> </a:t>
            </a:r>
            <a:br>
              <a:rPr lang="de-DE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/>
              <a:t> </a:t>
            </a:r>
            <a:r>
              <a:rPr lang="de-DE" sz="5400" b="1" kern="1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Architektur / Urbanismus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1" y="5157192"/>
            <a:ext cx="10515598" cy="474836"/>
          </a:xfrm>
        </p:spPr>
        <p:txBody>
          <a:bodyPr rtlCol="0">
            <a:normAutofit/>
          </a:bodyPr>
          <a:lstStyle/>
          <a:p>
            <a:pPr rtl="0"/>
            <a:r>
              <a:rPr lang="de-DE" b="1">
                <a:latin typeface="Bahnschrift" panose="020B0502040204020203" pitchFamily="34" charset="0"/>
              </a:rPr>
              <a:t>Wie neue Konzepte </a:t>
            </a:r>
            <a:r>
              <a:rPr lang="de-DE" sz="2400" b="1" kern="10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Menschen helfen können, Freundschaften zu schließen 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ED28ED-4470-2081-9DDB-992BE6D6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516" y="-49010"/>
            <a:ext cx="2621312" cy="30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892" y="2675800"/>
            <a:ext cx="9601200" cy="1838519"/>
          </a:xfrm>
        </p:spPr>
        <p:txBody>
          <a:bodyPr rtlCol="0"/>
          <a:lstStyle/>
          <a:p>
            <a:pPr rtl="0"/>
            <a:r>
              <a:rPr lang="de-DE">
                <a:solidFill>
                  <a:schemeClr val="tx2">
                    <a:lumMod val="50000"/>
                  </a:schemeClr>
                </a:solidFill>
              </a:rPr>
              <a:t>Exkursion in Bratislava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4797152"/>
            <a:ext cx="9601200" cy="753200"/>
          </a:xfrm>
        </p:spPr>
        <p:txBody>
          <a:bodyPr rtlCol="0">
            <a:normAutofit fontScale="92500" lnSpcReduction="10000"/>
          </a:bodyPr>
          <a:lstStyle/>
          <a:p>
            <a:r>
              <a:rPr lang="de-DE" sz="1900" kern="10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einem Projekttreffen hatten wir die Möglichkeit, die Plätze zu besuchen, </a:t>
            </a:r>
          </a:p>
          <a:p>
            <a:endParaRPr lang="de-DE" sz="1900" kern="10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900" kern="10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im Aufsatz zur Architektur erwähnt sind. </a:t>
            </a:r>
            <a:endParaRPr lang="de-DE" sz="1900" kern="10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8680"/>
            <a:ext cx="10515600" cy="1145224"/>
          </a:xfrm>
        </p:spPr>
        <p:txBody>
          <a:bodyPr rtlCol="0">
            <a:normAutofit/>
          </a:bodyPr>
          <a:lstStyle/>
          <a:p>
            <a:pPr algn="ctr"/>
            <a:r>
              <a:rPr lang="de-DE" sz="36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haben das Grüne Dach besichtigt.</a:t>
            </a:r>
            <a:br>
              <a:rPr lang="de-DE" sz="36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/>
              <a:t> </a:t>
            </a:r>
            <a:r>
              <a:rPr lang="de-DE" sz="1800" kern="100">
                <a:solidFill>
                  <a:srgbClr val="3886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80A5B8-54BA-FC18-612C-700513026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556792"/>
            <a:ext cx="6585132" cy="424847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2252F6-78C4-7B7E-93A3-319A70E1B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773395"/>
            <a:ext cx="4052351" cy="30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0AE8-062C-989A-A935-4A3F244F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01909-3C6B-E2FA-4B54-4DFE89FD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145224"/>
          </a:xfrm>
        </p:spPr>
        <p:txBody>
          <a:bodyPr rtlCol="0">
            <a:normAutofit/>
          </a:bodyPr>
          <a:lstStyle/>
          <a:p>
            <a:pPr algn="ctr"/>
            <a: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haben den „Sternenspielplatz“ gesehen.</a:t>
            </a:r>
            <a:r>
              <a:rPr lang="de-DE" sz="54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3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99F5C2-63F6-3ED4-D4F4-A51840D89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4784"/>
            <a:ext cx="5365076" cy="33049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CDF17B-C5AF-B123-222E-5CCD0E254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2924944"/>
            <a:ext cx="5640092" cy="31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5E28-E00D-DC60-AED0-E15BF4645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D1EA7-2193-7CCE-E781-C85B094B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08720"/>
            <a:ext cx="10515600" cy="114522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Wir haben die Sitz-, Erholungs- und Komminkationsstationen ausprobiert.</a:t>
            </a:r>
            <a:r>
              <a:rPr lang="de-DE" sz="67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3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AB19EA-A7D6-BFA1-7263-BF93B73F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14" y="2053944"/>
            <a:ext cx="78171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3B190-B9CE-A026-9D07-47B2720B6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204CE-F651-E92B-42D0-BF0FE109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08720"/>
            <a:ext cx="10515600" cy="114522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Wir sind über die verschiedenen </a:t>
            </a:r>
            <a:b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Dachetagen spaziert.</a:t>
            </a:r>
            <a:r>
              <a:rPr lang="de-DE" sz="67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3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BD3E31-C3A6-A712-5390-728223075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988840"/>
            <a:ext cx="4469393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AE37-0CF3-F5C3-24E4-396B4616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65A3C-2C33-8AB5-14E3-6F689333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08720"/>
            <a:ext cx="10515600" cy="114522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000" kern="10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de-DE" sz="4000" kern="100">
                <a:solidFill>
                  <a:schemeClr val="tx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wir haben das Konzept im neuen Wohngebiet SKY PARK studiert. </a:t>
            </a:r>
            <a:endParaRPr lang="de-DE" sz="3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5A7BAF-18E3-FAA1-CA43-018956C03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204864"/>
            <a:ext cx="4660900" cy="3492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C6FDAB-496E-6A8D-04AD-2CC23341A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636912"/>
            <a:ext cx="26543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9383" y="264808"/>
            <a:ext cx="3429000" cy="841984"/>
          </a:xfrm>
        </p:spPr>
        <p:txBody>
          <a:bodyPr rtlCol="0"/>
          <a:lstStyle/>
          <a:p>
            <a:pPr rtl="0"/>
            <a:r>
              <a:rPr lang="de-DE"/>
              <a:t>Fazit</a:t>
            </a:r>
            <a:endParaRPr lang="de-DE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9503C4EE-D8D2-22AB-8E50-C695253155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049" r="6049"/>
          <a:stretch/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720997" y="1268760"/>
            <a:ext cx="3859832" cy="4608512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de-DE">
                <a:solidFill>
                  <a:schemeClr val="tx2">
                    <a:lumMod val="50000"/>
                  </a:schemeClr>
                </a:solidFill>
              </a:rPr>
              <a:t>Die Stadt Bratislava schafft ein innovatives, autofreies Mixed-Use-Quartier. Das große Ziel: ein „urbanes Wohnzimmer“ zu schaffen, in dem Kunst, Kultur und Kreativität integraler Bestandteil des täglichen Lebens sind und Distanz und Isolation überwunden werden.</a:t>
            </a:r>
          </a:p>
          <a:p>
            <a:pPr rtl="0">
              <a:lnSpc>
                <a:spcPct val="100000"/>
              </a:lnSpc>
            </a:pPr>
            <a:r>
              <a:rPr lang="de-DE">
                <a:solidFill>
                  <a:schemeClr val="tx2">
                    <a:lumMod val="50000"/>
                  </a:schemeClr>
                </a:solidFill>
              </a:rPr>
              <a:t>Während der Exkursion konnten wir feststellen, dass Vieles vom  „urbanen Wohnzimmer“ bereits verwirklicht ist. </a:t>
            </a:r>
          </a:p>
          <a:p>
            <a:pPr rtl="0">
              <a:lnSpc>
                <a:spcPct val="100000"/>
              </a:lnSpc>
            </a:pPr>
            <a:r>
              <a:rPr lang="de-DE">
                <a:solidFill>
                  <a:schemeClr val="tx2">
                    <a:lumMod val="50000"/>
                  </a:schemeClr>
                </a:solidFill>
              </a:rPr>
              <a:t>Das ambitionierte Ziel, Arbeit, Erholung, Kommunikation und privaten Raum zu verbinden und so neue Begegnungsstätten zu schaffen, wird intensiv verfolgt und in beeindruckender Weise realisiert.</a:t>
            </a:r>
            <a:r>
              <a:rPr lang="de-DE"/>
              <a:t>  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B80694-242F-8E55-16D2-BD8909BD4BCD}"/>
              </a:ext>
            </a:extLst>
          </p:cNvPr>
          <p:cNvSpPr txBox="1"/>
          <p:nvPr/>
        </p:nvSpPr>
        <p:spPr>
          <a:xfrm>
            <a:off x="811885" y="6041395"/>
            <a:ext cx="5977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/>
              <a:t>Quelle:https://www.ubm-development.com/magazin/bratislava-baut-auf-kultur/ </a:t>
            </a:r>
          </a:p>
        </p:txBody>
      </p:sp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DTSKIZZE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64_TF03031010" id="{4157777D-ADE3-4305-901C-F9325C8052D8}" vid="{3B80A571-64C2-41C6-9401-B4F0FFADCC40}"/>
    </a:ext>
  </a:extLst>
</a:theme>
</file>

<file path=ppt/theme/theme2.xml><?xml version="1.0" encoding="utf-8"?>
<a:theme xmlns:a="http://schemas.openxmlformats.org/drawingml/2006/main" name="Office-Design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Skizze von Bürogebäuden in einer Großstadt als Präsentationshintergrund (Breitbild)</Template>
  <TotalTime>0</TotalTime>
  <Words>205</Words>
  <Application>Microsoft Office PowerPoint</Application>
  <PresentationFormat>Breitbild</PresentationFormat>
  <Paragraphs>24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Bahnschrift</vt:lpstr>
      <vt:lpstr>Calibri</vt:lpstr>
      <vt:lpstr>Century Schoolbook</vt:lpstr>
      <vt:lpstr>Times New Roman</vt:lpstr>
      <vt:lpstr>STADTSKIZZE 16X9</vt:lpstr>
      <vt:lpstr>   Architektur / Urbanismus</vt:lpstr>
      <vt:lpstr>Exkursion in Bratislava</vt:lpstr>
      <vt:lpstr>Wir haben das Grüne Dach besichtigt.   </vt:lpstr>
      <vt:lpstr> Wir haben den „Sternenspielplatz“ gesehen. </vt:lpstr>
      <vt:lpstr> Wir haben die Sitz-, Erholungs- und Komminkationsstationen ausprobiert. </vt:lpstr>
      <vt:lpstr> Wir sind über die verschiedenen  Dachetagen spaziert. </vt:lpstr>
      <vt:lpstr> Und wir haben das Konzept im neuen Wohngebiet SKY PARK studiert. 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Kurth</dc:creator>
  <cp:lastModifiedBy>Ulrike Kurth</cp:lastModifiedBy>
  <cp:revision>4</cp:revision>
  <dcterms:created xsi:type="dcterms:W3CDTF">2024-10-30T11:29:00Z</dcterms:created>
  <dcterms:modified xsi:type="dcterms:W3CDTF">2024-11-17T20:25:40Z</dcterms:modified>
</cp:coreProperties>
</file>