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sldIdLst>
    <p:sldId id="256" r:id="rId3"/>
    <p:sldId id="263" r:id="rId4"/>
    <p:sldId id="257" r:id="rId5"/>
    <p:sldId id="258" r:id="rId6"/>
    <p:sldId id="259" r:id="rId7"/>
    <p:sldId id="260" r:id="rId8"/>
    <p:sldId id="261" r:id="rId9"/>
    <p:sldId id="262" r:id="rId10"/>
  </p:sldIdLst>
  <p:sldSz cx="12192000" cy="6858000"/>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44VfIHVxgdcmV28erRVQEonFMJ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customschemas.google.com/relationships/presentationmetadata" Target="metadata"/><Relationship Id="rId3" Type="http://schemas.openxmlformats.org/officeDocument/2006/relationships/slide" Target="slides/slide1.xml"/><Relationship Id="rId7"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0ae9ca40b0_0_4: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30ae9ca40b0_0_4: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p2: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64" name="Google Shape;264;p3: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30ae9ca40b0_0_101: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 name="Google Shape;328;g30ae9ca40b0_0_101: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4: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3" name="Google Shape;353;p4: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30ae9ca40b0_0_125: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27" name="Google Shape;427;g30ae9ca40b0_0_125: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7"/>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7"/>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2"/>
        <p:cNvGrpSpPr/>
        <p:nvPr/>
      </p:nvGrpSpPr>
      <p:grpSpPr>
        <a:xfrm>
          <a:off x="0" y="0"/>
          <a:ext cx="0" cy="0"/>
          <a:chOff x="0" y="0"/>
          <a:chExt cx="0" cy="0"/>
        </a:xfrm>
      </p:grpSpPr>
      <p:sp>
        <p:nvSpPr>
          <p:cNvPr id="43" name="Google Shape;43;p18"/>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5" name="Google Shape;45;p18"/>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8"/>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7" name="Google Shape;47;p18"/>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48"/>
        <p:cNvGrpSpPr/>
        <p:nvPr/>
      </p:nvGrpSpPr>
      <p:grpSpPr>
        <a:xfrm>
          <a:off x="0" y="0"/>
          <a:ext cx="0" cy="0"/>
          <a:chOff x="0" y="0"/>
          <a:chExt cx="0" cy="0"/>
        </a:xfrm>
      </p:grpSpPr>
      <p:sp>
        <p:nvSpPr>
          <p:cNvPr id="49" name="Google Shape;49;p19"/>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9"/>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9"/>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9"/>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3" name="Google Shape;53;p19"/>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4" name="Google Shape;54;p19"/>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5" name="Google Shape;55;p19"/>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Google Shape;63;p8"/>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8"/>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8"/>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66" name="Google Shape;66;p8"/>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67"/>
        <p:cNvGrpSpPr/>
        <p:nvPr/>
      </p:nvGrpSpPr>
      <p:grpSpPr>
        <a:xfrm>
          <a:off x="0" y="0"/>
          <a:ext cx="0" cy="0"/>
          <a:chOff x="0" y="0"/>
          <a:chExt cx="0" cy="0"/>
        </a:xfrm>
      </p:grpSpPr>
      <p:sp>
        <p:nvSpPr>
          <p:cNvPr id="68" name="Google Shape;68;p20"/>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0"/>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70" name="Google Shape;70;p20"/>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71"/>
        <p:cNvGrpSpPr/>
        <p:nvPr/>
      </p:nvGrpSpPr>
      <p:grpSpPr>
        <a:xfrm>
          <a:off x="0" y="0"/>
          <a:ext cx="0" cy="0"/>
          <a:chOff x="0" y="0"/>
          <a:chExt cx="0" cy="0"/>
        </a:xfrm>
      </p:grpSpPr>
      <p:sp>
        <p:nvSpPr>
          <p:cNvPr id="72" name="Google Shape;72;p21"/>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1"/>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1"/>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76" name="Google Shape;76;p21"/>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77"/>
        <p:cNvGrpSpPr/>
        <p:nvPr/>
      </p:nvGrpSpPr>
      <p:grpSpPr>
        <a:xfrm>
          <a:off x="0" y="0"/>
          <a:ext cx="0" cy="0"/>
          <a:chOff x="0" y="0"/>
          <a:chExt cx="0" cy="0"/>
        </a:xfrm>
      </p:grpSpPr>
      <p:sp>
        <p:nvSpPr>
          <p:cNvPr id="78" name="Google Shape;78;p22"/>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0" name="Google Shape;80;p22"/>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2"/>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82" name="Google Shape;82;p22"/>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83"/>
        <p:cNvGrpSpPr/>
        <p:nvPr/>
      </p:nvGrpSpPr>
      <p:grpSpPr>
        <a:xfrm>
          <a:off x="0" y="0"/>
          <a:ext cx="0" cy="0"/>
          <a:chOff x="0" y="0"/>
          <a:chExt cx="0" cy="0"/>
        </a:xfrm>
      </p:grpSpPr>
      <p:sp>
        <p:nvSpPr>
          <p:cNvPr id="84" name="Google Shape;84;p23"/>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3"/>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6" name="Google Shape;86;p23"/>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7" name="Google Shape;87;p23"/>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3"/>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89" name="Google Shape;89;p23"/>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90"/>
        <p:cNvGrpSpPr/>
        <p:nvPr/>
      </p:nvGrpSpPr>
      <p:grpSpPr>
        <a:xfrm>
          <a:off x="0" y="0"/>
          <a:ext cx="0" cy="0"/>
          <a:chOff x="0" y="0"/>
          <a:chExt cx="0" cy="0"/>
        </a:xfrm>
      </p:grpSpPr>
      <p:sp>
        <p:nvSpPr>
          <p:cNvPr id="91" name="Google Shape;91;p24"/>
          <p:cNvSpPr txBox="1">
            <a:spLocks noGrp="1"/>
          </p:cNvSpPr>
          <p:nvPr>
            <p:ph type="subTitle" idx="1"/>
          </p:nvPr>
        </p:nvSpPr>
        <p:spPr>
          <a:xfrm>
            <a:off x="838080" y="365040"/>
            <a:ext cx="10514160" cy="6139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4"/>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4"/>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94" name="Google Shape;94;p24"/>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95"/>
        <p:cNvGrpSpPr/>
        <p:nvPr/>
      </p:nvGrpSpPr>
      <p:grpSpPr>
        <a:xfrm>
          <a:off x="0" y="0"/>
          <a:ext cx="0" cy="0"/>
          <a:chOff x="0" y="0"/>
          <a:chExt cx="0" cy="0"/>
        </a:xfrm>
      </p:grpSpPr>
      <p:sp>
        <p:nvSpPr>
          <p:cNvPr id="96" name="Google Shape;96;p25"/>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5"/>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8" name="Google Shape;98;p25"/>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9" name="Google Shape;99;p25"/>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0" name="Google Shape;100;p25"/>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5"/>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02" name="Google Shape;102;p25"/>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 name="Google Shape;11;p9"/>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03"/>
        <p:cNvGrpSpPr/>
        <p:nvPr/>
      </p:nvGrpSpPr>
      <p:grpSpPr>
        <a:xfrm>
          <a:off x="0" y="0"/>
          <a:ext cx="0" cy="0"/>
          <a:chOff x="0" y="0"/>
          <a:chExt cx="0" cy="0"/>
        </a:xfrm>
      </p:grpSpPr>
      <p:sp>
        <p:nvSpPr>
          <p:cNvPr id="104" name="Google Shape;104;p26"/>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6"/>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6" name="Google Shape;106;p26"/>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7" name="Google Shape;107;p26"/>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8" name="Google Shape;108;p26"/>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6"/>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10" name="Google Shape;110;p26"/>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11"/>
        <p:cNvGrpSpPr/>
        <p:nvPr/>
      </p:nvGrpSpPr>
      <p:grpSpPr>
        <a:xfrm>
          <a:off x="0" y="0"/>
          <a:ext cx="0" cy="0"/>
          <a:chOff x="0" y="0"/>
          <a:chExt cx="0" cy="0"/>
        </a:xfrm>
      </p:grpSpPr>
      <p:sp>
        <p:nvSpPr>
          <p:cNvPr id="112" name="Google Shape;112;p27"/>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7"/>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4" name="Google Shape;114;p27"/>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5" name="Google Shape;115;p27"/>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6" name="Google Shape;116;p27"/>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7"/>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18" name="Google Shape;118;p27"/>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19"/>
        <p:cNvGrpSpPr/>
        <p:nvPr/>
      </p:nvGrpSpPr>
      <p:grpSpPr>
        <a:xfrm>
          <a:off x="0" y="0"/>
          <a:ext cx="0" cy="0"/>
          <a:chOff x="0" y="0"/>
          <a:chExt cx="0" cy="0"/>
        </a:xfrm>
      </p:grpSpPr>
      <p:sp>
        <p:nvSpPr>
          <p:cNvPr id="120" name="Google Shape;120;p28"/>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8"/>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22" name="Google Shape;122;p28"/>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23" name="Google Shape;123;p28"/>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28"/>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25" name="Google Shape;125;p28"/>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26"/>
        <p:cNvGrpSpPr/>
        <p:nvPr/>
      </p:nvGrpSpPr>
      <p:grpSpPr>
        <a:xfrm>
          <a:off x="0" y="0"/>
          <a:ext cx="0" cy="0"/>
          <a:chOff x="0" y="0"/>
          <a:chExt cx="0" cy="0"/>
        </a:xfrm>
      </p:grpSpPr>
      <p:sp>
        <p:nvSpPr>
          <p:cNvPr id="127" name="Google Shape;127;p29"/>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9"/>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29" name="Google Shape;129;p29"/>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0" name="Google Shape;130;p29"/>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1" name="Google Shape;131;p29"/>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2" name="Google Shape;132;p29"/>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9"/>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34" name="Google Shape;134;p29"/>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35"/>
        <p:cNvGrpSpPr/>
        <p:nvPr/>
      </p:nvGrpSpPr>
      <p:grpSpPr>
        <a:xfrm>
          <a:off x="0" y="0"/>
          <a:ext cx="0" cy="0"/>
          <a:chOff x="0" y="0"/>
          <a:chExt cx="0" cy="0"/>
        </a:xfrm>
      </p:grpSpPr>
      <p:sp>
        <p:nvSpPr>
          <p:cNvPr id="136" name="Google Shape;136;p30"/>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0"/>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8" name="Google Shape;138;p30"/>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9" name="Google Shape;139;p30"/>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0" name="Google Shape;140;p30"/>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1" name="Google Shape;141;p30"/>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2" name="Google Shape;142;p30"/>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3" name="Google Shape;143;p30"/>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0"/>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145" name="Google Shape;145;p30"/>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
        <p:cNvGrpSpPr/>
        <p:nvPr/>
      </p:nvGrpSpPr>
      <p:grpSpPr>
        <a:xfrm>
          <a:off x="0" y="0"/>
          <a:ext cx="0" cy="0"/>
          <a:chOff x="0" y="0"/>
          <a:chExt cx="0" cy="0"/>
        </a:xfrm>
      </p:grpSpPr>
      <p:sp>
        <p:nvSpPr>
          <p:cNvPr id="13" name="Google Shape;13;p10"/>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10"/>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5"/>
        <p:cNvGrpSpPr/>
        <p:nvPr/>
      </p:nvGrpSpPr>
      <p:grpSpPr>
        <a:xfrm>
          <a:off x="0" y="0"/>
          <a:ext cx="0" cy="0"/>
          <a:chOff x="0" y="0"/>
          <a:chExt cx="0" cy="0"/>
        </a:xfrm>
      </p:grpSpPr>
      <p:sp>
        <p:nvSpPr>
          <p:cNvPr id="16" name="Google Shape;16;p11"/>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1"/>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 name="Google Shape;18;p11"/>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Google Shape;20;p12"/>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1"/>
        <p:cNvGrpSpPr/>
        <p:nvPr/>
      </p:nvGrpSpPr>
      <p:grpSpPr>
        <a:xfrm>
          <a:off x="0" y="0"/>
          <a:ext cx="0" cy="0"/>
          <a:chOff x="0" y="0"/>
          <a:chExt cx="0" cy="0"/>
        </a:xfrm>
      </p:grpSpPr>
      <p:sp>
        <p:nvSpPr>
          <p:cNvPr id="22" name="Google Shape;22;p13"/>
          <p:cNvSpPr txBox="1">
            <a:spLocks noGrp="1"/>
          </p:cNvSpPr>
          <p:nvPr>
            <p:ph type="subTitle" idx="1"/>
          </p:nvPr>
        </p:nvSpPr>
        <p:spPr>
          <a:xfrm>
            <a:off x="838080" y="365040"/>
            <a:ext cx="10514160" cy="6139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6" name="Google Shape;26;p14"/>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7" name="Google Shape;27;p14"/>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15"/>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15"/>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3"/>
        <p:cNvGrpSpPr/>
        <p:nvPr/>
      </p:nvGrpSpPr>
      <p:grpSpPr>
        <a:xfrm>
          <a:off x="0" y="0"/>
          <a:ext cx="0" cy="0"/>
          <a:chOff x="0" y="0"/>
          <a:chExt cx="0" cy="0"/>
        </a:xfrm>
      </p:grpSpPr>
      <p:sp>
        <p:nvSpPr>
          <p:cNvPr id="34" name="Google Shape;34;p16"/>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16"/>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16"/>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29FCF"/>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480" y="273600"/>
            <a:ext cx="10972440" cy="11448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7" name="Google Shape;7;p5"/>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6"/>
        <p:cNvGrpSpPr/>
        <p:nvPr/>
      </p:nvGrpSpPr>
      <p:grpSpPr>
        <a:xfrm>
          <a:off x="0" y="0"/>
          <a:ext cx="0" cy="0"/>
          <a:chOff x="0" y="0"/>
          <a:chExt cx="0" cy="0"/>
        </a:xfrm>
      </p:grpSpPr>
      <p:sp>
        <p:nvSpPr>
          <p:cNvPr id="57" name="Google Shape;57;p7"/>
          <p:cNvSpPr txBox="1">
            <a:spLocks noGrp="1"/>
          </p:cNvSpPr>
          <p:nvPr>
            <p:ph type="title"/>
          </p:nvPr>
        </p:nvSpPr>
        <p:spPr>
          <a:xfrm>
            <a:off x="838080" y="365040"/>
            <a:ext cx="10514160" cy="132408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58" name="Google Shape;58;p7"/>
          <p:cNvSpPr txBox="1">
            <a:spLocks noGrp="1"/>
          </p:cNvSpPr>
          <p:nvPr>
            <p:ph type="ftr" idx="11"/>
          </p:nvPr>
        </p:nvSpPr>
        <p:spPr>
          <a:xfrm>
            <a:off x="4038480" y="6356520"/>
            <a:ext cx="4113360" cy="363600"/>
          </a:xfrm>
          <a:prstGeom prst="rect">
            <a:avLst/>
          </a:prstGeom>
          <a:noFill/>
          <a:ln>
            <a:noFill/>
          </a:ln>
        </p:spPr>
        <p:txBody>
          <a:bodyPr spcFirstLastPara="1" wrap="square" lIns="90000" tIns="45000" rIns="90000" bIns="45000" anchor="ctr" anchorCtr="0">
            <a:noAutofit/>
          </a:bodyPr>
          <a:lstStyle>
            <a:lvl1pPr marR="0" lvl="0" algn="ctr" rtl="0">
              <a:lnSpc>
                <a:spcPct val="100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59" name="Google Shape;59;p7"/>
          <p:cNvSpPr txBox="1">
            <a:spLocks noGrp="1"/>
          </p:cNvSpPr>
          <p:nvPr>
            <p:ph type="sldNum" idx="12"/>
          </p:nvPr>
        </p:nvSpPr>
        <p:spPr>
          <a:xfrm>
            <a:off x="8610480" y="6356520"/>
            <a:ext cx="2741760" cy="363600"/>
          </a:xfrm>
          <a:prstGeom prst="rect">
            <a:avLst/>
          </a:prstGeom>
          <a:noFill/>
          <a:ln>
            <a:noFill/>
          </a:ln>
        </p:spPr>
        <p:txBody>
          <a:bodyPr spcFirstLastPara="1" wrap="square" lIns="90000" tIns="45000" rIns="90000" bIns="45000" anchor="ctr" anchorCtr="0">
            <a:noAutofit/>
          </a:bodyPr>
          <a:lstStyle>
            <a:lvl1pPr marL="0" marR="0" lvl="0"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1pPr>
            <a:lvl2pPr marL="0" marR="0" lvl="1"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2pPr>
            <a:lvl3pPr marL="0" marR="0" lvl="2"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3pPr>
            <a:lvl4pPr marL="0" marR="0" lvl="3"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4pPr>
            <a:lvl5pPr marL="0" marR="0" lvl="4"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5pPr>
            <a:lvl6pPr marL="0" marR="0" lvl="5"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6pPr>
            <a:lvl7pPr marL="0" marR="0" lvl="6"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7pPr>
            <a:lvl8pPr marL="0" marR="0" lvl="7"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8pPr>
            <a:lvl9pPr marL="0" marR="0" lvl="8"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latin typeface="Times New Roman"/>
              <a:ea typeface="Times New Roman"/>
              <a:cs typeface="Times New Roman"/>
              <a:sym typeface="Times New Roman"/>
            </a:endParaRPr>
          </a:p>
        </p:txBody>
      </p:sp>
      <p:sp>
        <p:nvSpPr>
          <p:cNvPr id="60" name="Google Shape;60;p7"/>
          <p:cNvSpPr txBox="1">
            <a:spLocks noGrp="1"/>
          </p:cNvSpPr>
          <p:nvPr>
            <p:ph type="dt" idx="10"/>
          </p:nvPr>
        </p:nvSpPr>
        <p:spPr>
          <a:xfrm>
            <a:off x="838080" y="6356520"/>
            <a:ext cx="2741760" cy="363600"/>
          </a:xfrm>
          <a:prstGeom prst="rect">
            <a:avLst/>
          </a:prstGeom>
          <a:noFill/>
          <a:ln>
            <a:noFill/>
          </a:ln>
        </p:spPr>
        <p:txBody>
          <a:bodyPr spcFirstLastPara="1" wrap="square" lIns="90000" tIns="45000" rIns="90000" bIns="45000" anchor="ctr" anchorCtr="0">
            <a:noAutofit/>
          </a:bodyPr>
          <a:lstStyle>
            <a:lvl1pPr marR="0" lvl="0" algn="l" rtl="0">
              <a:spcBef>
                <a:spcPts val="0"/>
              </a:spcBef>
              <a:spcAft>
                <a:spcPts val="0"/>
              </a:spcAft>
              <a:buSzPts val="1400"/>
              <a:buNone/>
              <a:defRPr sz="1400" b="0" i="0" u="none" strike="noStrike" cap="none">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1" name="Google Shape;61;p7"/>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gif"/></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149"/>
        <p:cNvGrpSpPr/>
        <p:nvPr/>
      </p:nvGrpSpPr>
      <p:grpSpPr>
        <a:xfrm>
          <a:off x="0" y="0"/>
          <a:ext cx="0" cy="0"/>
          <a:chOff x="0" y="0"/>
          <a:chExt cx="0" cy="0"/>
        </a:xfrm>
      </p:grpSpPr>
      <p:grpSp>
        <p:nvGrpSpPr>
          <p:cNvPr id="153" name="Google Shape;153;p1"/>
          <p:cNvGrpSpPr/>
          <p:nvPr/>
        </p:nvGrpSpPr>
        <p:grpSpPr>
          <a:xfrm>
            <a:off x="7867080" y="0"/>
            <a:ext cx="4324320" cy="2640600"/>
            <a:chOff x="7867080" y="0"/>
            <a:chExt cx="4324320" cy="2640600"/>
          </a:xfrm>
        </p:grpSpPr>
        <p:sp>
          <p:nvSpPr>
            <p:cNvPr id="154" name="Google Shape;154;p1"/>
            <p:cNvSpPr/>
            <p:nvPr/>
          </p:nvSpPr>
          <p:spPr>
            <a:xfrm>
              <a:off x="7867080" y="0"/>
              <a:ext cx="4324320" cy="2640600"/>
            </a:xfrm>
            <a:custGeom>
              <a:avLst/>
              <a:gdLst/>
              <a:ahLst/>
              <a:cxnLst/>
              <a:rect l="l" t="t" r="r" b="b"/>
              <a:pathLst>
                <a:path w="5324985" h="3251912" extrusionOk="0">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
            <p:cNvSpPr/>
            <p:nvPr/>
          </p:nvSpPr>
          <p:spPr>
            <a:xfrm>
              <a:off x="7907400" y="0"/>
              <a:ext cx="4284000" cy="2420280"/>
            </a:xfrm>
            <a:custGeom>
              <a:avLst/>
              <a:gdLst/>
              <a:ahLst/>
              <a:cxnLst/>
              <a:rect l="l" t="t" r="r" b="b"/>
              <a:pathLst>
                <a:path w="5275533" h="2980757" extrusionOk="0">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
            <p:cNvSpPr/>
            <p:nvPr/>
          </p:nvSpPr>
          <p:spPr>
            <a:xfrm>
              <a:off x="7911000" y="0"/>
              <a:ext cx="4280040" cy="2377080"/>
            </a:xfrm>
            <a:custGeom>
              <a:avLst/>
              <a:gdLst/>
              <a:ahLst/>
              <a:cxnLst/>
              <a:rect l="l" t="t" r="r" b="b"/>
              <a:pathLst>
                <a:path w="5270786" h="2927775" extrusionOk="0">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
            <p:cNvSpPr/>
            <p:nvPr/>
          </p:nvSpPr>
          <p:spPr>
            <a:xfrm>
              <a:off x="7911000" y="0"/>
              <a:ext cx="4280040" cy="2377080"/>
            </a:xfrm>
            <a:custGeom>
              <a:avLst/>
              <a:gdLst/>
              <a:ahLst/>
              <a:cxnLst/>
              <a:rect l="l" t="t" r="r" b="b"/>
              <a:pathLst>
                <a:path w="5270786" h="2927775" extrusionOk="0">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1"/>
          <p:cNvGrpSpPr/>
          <p:nvPr/>
        </p:nvGrpSpPr>
        <p:grpSpPr>
          <a:xfrm>
            <a:off x="540" y="3202740"/>
            <a:ext cx="2742480" cy="3655260"/>
            <a:chOff x="540" y="3202740"/>
            <a:chExt cx="2742480" cy="3655260"/>
          </a:xfrm>
        </p:grpSpPr>
        <p:sp>
          <p:nvSpPr>
            <p:cNvPr id="159" name="Google Shape;159;p1"/>
            <p:cNvSpPr/>
            <p:nvPr/>
          </p:nvSpPr>
          <p:spPr>
            <a:xfrm rot="-5400000">
              <a:off x="-553320" y="3772800"/>
              <a:ext cx="3638520" cy="2530440"/>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
            <p:cNvSpPr/>
            <p:nvPr/>
          </p:nvSpPr>
          <p:spPr>
            <a:xfrm rot="-5400000">
              <a:off x="-553320" y="3772800"/>
              <a:ext cx="3638520" cy="253044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
            <p:cNvSpPr/>
            <p:nvPr/>
          </p:nvSpPr>
          <p:spPr>
            <a:xfrm rot="-5400000">
              <a:off x="-542880" y="3762720"/>
              <a:ext cx="3638880" cy="2551680"/>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
            <p:cNvSpPr/>
            <p:nvPr/>
          </p:nvSpPr>
          <p:spPr>
            <a:xfrm rot="-5400000">
              <a:off x="-455400" y="3658680"/>
              <a:ext cx="3654360" cy="2742480"/>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 name="Google Shape;152;p1"/>
          <p:cNvSpPr txBox="1">
            <a:spLocks noGrp="1"/>
          </p:cNvSpPr>
          <p:nvPr>
            <p:ph type="title" idx="4294967295"/>
          </p:nvPr>
        </p:nvSpPr>
        <p:spPr>
          <a:xfrm>
            <a:off x="-14968" y="3707100"/>
            <a:ext cx="7817724" cy="925920"/>
          </a:xfrm>
          <a:prstGeom prst="rect">
            <a:avLst/>
          </a:prstGeom>
          <a:noFill/>
          <a:ln>
            <a:noFill/>
          </a:ln>
        </p:spPr>
        <p:txBody>
          <a:bodyPr spcFirstLastPara="1" wrap="square" lIns="0" tIns="0" rIns="0" bIns="0" anchor="b" anchorCtr="0">
            <a:normAutofit fontScale="90000"/>
          </a:bodyPr>
          <a:lstStyle/>
          <a:p>
            <a:pPr marL="0" marR="0" lvl="0" indent="0" algn="ctr" rtl="0">
              <a:lnSpc>
                <a:spcPct val="90000"/>
              </a:lnSpc>
              <a:spcBef>
                <a:spcPts val="0"/>
              </a:spcBef>
              <a:spcAft>
                <a:spcPts val="0"/>
              </a:spcAft>
              <a:buClr>
                <a:srgbClr val="44546A"/>
              </a:buClr>
              <a:buSzPts val="5200"/>
              <a:buFont typeface="Arial"/>
              <a:buNone/>
            </a:pPr>
            <a:r>
              <a:rPr lang="de-DE" sz="5200" b="1" i="0" u="none" strike="noStrike" cap="none" dirty="0">
                <a:solidFill>
                  <a:srgbClr val="0000FF"/>
                </a:solidFill>
                <a:latin typeface="Arial"/>
                <a:ea typeface="Arial"/>
                <a:cs typeface="Arial"/>
                <a:sym typeface="Arial"/>
              </a:rPr>
              <a:t>Fragebogen </a:t>
            </a:r>
            <a:r>
              <a:rPr lang="de-DE" sz="5200" b="1" i="0" u="none" strike="noStrike" cap="none">
                <a:solidFill>
                  <a:srgbClr val="0000FF"/>
                </a:solidFill>
                <a:latin typeface="Arial"/>
                <a:ea typeface="Arial"/>
                <a:cs typeface="Arial"/>
                <a:sym typeface="Arial"/>
              </a:rPr>
              <a:t>zur </a:t>
            </a:r>
            <a:br>
              <a:rPr lang="de-DE" sz="5200" b="1" i="0" u="none" strike="noStrike" cap="none">
                <a:solidFill>
                  <a:srgbClr val="0000FF"/>
                </a:solidFill>
                <a:latin typeface="Arial"/>
                <a:ea typeface="Arial"/>
                <a:cs typeface="Arial"/>
                <a:sym typeface="Arial"/>
              </a:rPr>
            </a:br>
            <a:r>
              <a:rPr lang="de-DE" sz="5200" b="1" i="0" u="none" strike="noStrike" cap="none">
                <a:solidFill>
                  <a:srgbClr val="0000FF"/>
                </a:solidFill>
                <a:latin typeface="Arial"/>
                <a:ea typeface="Arial"/>
                <a:cs typeface="Arial"/>
                <a:sym typeface="Arial"/>
              </a:rPr>
              <a:t>sozialen Distanzierung</a:t>
            </a:r>
            <a:br>
              <a:rPr lang="de-DE" sz="5200" b="1" i="0" u="none" strike="noStrike" cap="none">
                <a:solidFill>
                  <a:srgbClr val="0000FF"/>
                </a:solidFill>
                <a:latin typeface="Arial"/>
                <a:ea typeface="Arial"/>
                <a:cs typeface="Arial"/>
                <a:sym typeface="Arial"/>
              </a:rPr>
            </a:br>
            <a:br>
              <a:rPr lang="de-DE" sz="5200" b="0" i="0" u="none" strike="noStrike" cap="none" dirty="0">
                <a:solidFill>
                  <a:srgbClr val="44546A"/>
                </a:solidFill>
                <a:latin typeface="Arial"/>
                <a:ea typeface="Arial"/>
                <a:cs typeface="Arial"/>
                <a:sym typeface="Arial"/>
              </a:rPr>
            </a:br>
            <a:r>
              <a:rPr lang="de-DE" sz="5200" b="0" i="0" u="none" strike="noStrike" cap="none" dirty="0">
                <a:solidFill>
                  <a:srgbClr val="44546A"/>
                </a:solidFill>
                <a:latin typeface="Arial"/>
                <a:ea typeface="Arial"/>
                <a:cs typeface="Arial"/>
                <a:sym typeface="Arial"/>
              </a:rPr>
              <a:t> </a:t>
            </a:r>
            <a:r>
              <a:rPr lang="de-DE" sz="3100" b="1" i="0" u="none" strike="noStrike" cap="none" dirty="0">
                <a:solidFill>
                  <a:schemeClr val="accent6">
                    <a:lumMod val="75000"/>
                  </a:schemeClr>
                </a:solidFill>
                <a:latin typeface="Arial"/>
                <a:ea typeface="Arial"/>
                <a:cs typeface="Arial"/>
                <a:sym typeface="Arial"/>
              </a:rPr>
              <a:t>Status quo der </a:t>
            </a:r>
            <a:r>
              <a:rPr lang="de-DE" sz="3100" b="1" i="0" u="none" strike="noStrike" cap="none">
                <a:solidFill>
                  <a:schemeClr val="accent6">
                    <a:lumMod val="75000"/>
                  </a:schemeClr>
                </a:solidFill>
                <a:latin typeface="Arial"/>
                <a:ea typeface="Arial"/>
                <a:cs typeface="Arial"/>
                <a:sym typeface="Arial"/>
              </a:rPr>
              <a:t>Partner </a:t>
            </a:r>
            <a:br>
              <a:rPr lang="de-DE" sz="3100" b="1" i="0" u="none" strike="noStrike" cap="none">
                <a:solidFill>
                  <a:schemeClr val="accent6">
                    <a:lumMod val="75000"/>
                  </a:schemeClr>
                </a:solidFill>
                <a:latin typeface="Arial"/>
                <a:ea typeface="Arial"/>
                <a:cs typeface="Arial"/>
                <a:sym typeface="Arial"/>
              </a:rPr>
            </a:br>
            <a:r>
              <a:rPr lang="de-DE" sz="3100" b="1" i="0" u="none" strike="noStrike" cap="none">
                <a:solidFill>
                  <a:schemeClr val="accent6">
                    <a:lumMod val="75000"/>
                  </a:schemeClr>
                </a:solidFill>
                <a:latin typeface="Arial"/>
                <a:ea typeface="Arial"/>
                <a:cs typeface="Arial"/>
                <a:sym typeface="Arial"/>
              </a:rPr>
              <a:t>zu </a:t>
            </a:r>
            <a:r>
              <a:rPr lang="de-DE" sz="3100" b="1" i="0" u="none" strike="noStrike" cap="none" dirty="0">
                <a:solidFill>
                  <a:schemeClr val="accent6">
                    <a:lumMod val="75000"/>
                  </a:schemeClr>
                </a:solidFill>
                <a:latin typeface="Arial"/>
                <a:ea typeface="Arial"/>
                <a:cs typeface="Arial"/>
                <a:sym typeface="Arial"/>
              </a:rPr>
              <a:t>Beginn des Projekts</a:t>
            </a:r>
            <a:endParaRPr sz="5200" b="1" i="0" u="none" strike="noStrike" cap="none" dirty="0">
              <a:solidFill>
                <a:schemeClr val="accent6">
                  <a:lumMod val="75000"/>
                </a:schemeClr>
              </a:solidFill>
              <a:latin typeface="Arial"/>
              <a:ea typeface="Arial"/>
              <a:cs typeface="Arial"/>
              <a:sym typeface="Arial"/>
            </a:endParaRPr>
          </a:p>
        </p:txBody>
      </p:sp>
      <p:pic>
        <p:nvPicPr>
          <p:cNvPr id="3" name="Grafik 2">
            <a:extLst>
              <a:ext uri="{FF2B5EF4-FFF2-40B4-BE49-F238E27FC236}">
                <a16:creationId xmlns:a16="http://schemas.microsoft.com/office/drawing/2014/main" id="{FDA99C24-3142-42D6-9599-F8D215CEC2DD}"/>
              </a:ext>
            </a:extLst>
          </p:cNvPr>
          <p:cNvPicPr>
            <a:picLocks noChangeAspect="1"/>
          </p:cNvPicPr>
          <p:nvPr/>
        </p:nvPicPr>
        <p:blipFill>
          <a:blip r:embed="rId3"/>
          <a:stretch>
            <a:fillRect/>
          </a:stretch>
        </p:blipFill>
        <p:spPr>
          <a:xfrm>
            <a:off x="8298107" y="2088775"/>
            <a:ext cx="3893893" cy="451206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1C20EEB4-75C7-1B47-0B6D-B9A8BAA35140}"/>
              </a:ext>
            </a:extLst>
          </p:cNvPr>
          <p:cNvPicPr>
            <a:picLocks noChangeAspect="1"/>
          </p:cNvPicPr>
          <p:nvPr/>
        </p:nvPicPr>
        <p:blipFill>
          <a:blip r:embed="rId2"/>
          <a:stretch>
            <a:fillRect/>
          </a:stretch>
        </p:blipFill>
        <p:spPr>
          <a:xfrm>
            <a:off x="6360900" y="240700"/>
            <a:ext cx="5055245" cy="6376600"/>
          </a:xfrm>
          <a:prstGeom prst="rect">
            <a:avLst/>
          </a:prstGeom>
        </p:spPr>
      </p:pic>
      <p:grpSp>
        <p:nvGrpSpPr>
          <p:cNvPr id="7" name="Google Shape;250;p2">
            <a:extLst>
              <a:ext uri="{FF2B5EF4-FFF2-40B4-BE49-F238E27FC236}">
                <a16:creationId xmlns:a16="http://schemas.microsoft.com/office/drawing/2014/main" id="{8E0E3668-0D9B-B5DD-63ED-EC11D9A7F3A8}"/>
              </a:ext>
            </a:extLst>
          </p:cNvPr>
          <p:cNvGrpSpPr/>
          <p:nvPr/>
        </p:nvGrpSpPr>
        <p:grpSpPr>
          <a:xfrm>
            <a:off x="-360" y="-4320"/>
            <a:ext cx="2514948" cy="2174498"/>
            <a:chOff x="-360" y="-4320"/>
            <a:chExt cx="2514948" cy="2174498"/>
          </a:xfrm>
        </p:grpSpPr>
        <p:sp>
          <p:nvSpPr>
            <p:cNvPr id="8" name="Google Shape;251;p2">
              <a:extLst>
                <a:ext uri="{FF2B5EF4-FFF2-40B4-BE49-F238E27FC236}">
                  <a16:creationId xmlns:a16="http://schemas.microsoft.com/office/drawing/2014/main" id="{192D16A1-E4B5-E73C-9638-B77934F9FE10}"/>
                </a:ext>
              </a:extLst>
            </p:cNvPr>
            <p:cNvSpPr/>
            <p:nvPr/>
          </p:nvSpPr>
          <p:spPr>
            <a:xfrm>
              <a:off x="-360"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52;p2">
              <a:extLst>
                <a:ext uri="{FF2B5EF4-FFF2-40B4-BE49-F238E27FC236}">
                  <a16:creationId xmlns:a16="http://schemas.microsoft.com/office/drawing/2014/main" id="{E2559CC5-2600-4C73-A45B-2A33CE77C766}"/>
                </a:ext>
              </a:extLst>
            </p:cNvPr>
            <p:cNvSpPr/>
            <p:nvPr/>
          </p:nvSpPr>
          <p:spPr>
            <a:xfrm>
              <a:off x="-360" y="-4320"/>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53;p2">
              <a:extLst>
                <a:ext uri="{FF2B5EF4-FFF2-40B4-BE49-F238E27FC236}">
                  <a16:creationId xmlns:a16="http://schemas.microsoft.com/office/drawing/2014/main" id="{0E2D9178-5A99-1245-393F-9AD74950E1C1}"/>
                </a:ext>
              </a:extLst>
            </p:cNvPr>
            <p:cNvSpPr/>
            <p:nvPr/>
          </p:nvSpPr>
          <p:spPr>
            <a:xfrm>
              <a:off x="-360"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54;p2">
              <a:extLst>
                <a:ext uri="{FF2B5EF4-FFF2-40B4-BE49-F238E27FC236}">
                  <a16:creationId xmlns:a16="http://schemas.microsoft.com/office/drawing/2014/main" id="{B7567B55-1FBA-7801-331D-D8EECBF1B339}"/>
                </a:ext>
              </a:extLst>
            </p:cNvPr>
            <p:cNvSpPr/>
            <p:nvPr/>
          </p:nvSpPr>
          <p:spPr>
            <a:xfrm>
              <a:off x="360" y="0"/>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255;p2">
            <a:extLst>
              <a:ext uri="{FF2B5EF4-FFF2-40B4-BE49-F238E27FC236}">
                <a16:creationId xmlns:a16="http://schemas.microsoft.com/office/drawing/2014/main" id="{F78C8035-E3B7-1B03-293A-42B56F3B6A19}"/>
              </a:ext>
            </a:extLst>
          </p:cNvPr>
          <p:cNvGrpSpPr/>
          <p:nvPr/>
        </p:nvGrpSpPr>
        <p:grpSpPr>
          <a:xfrm>
            <a:off x="9565739" y="4535720"/>
            <a:ext cx="2514948" cy="2174498"/>
            <a:chOff x="9685812" y="4683502"/>
            <a:chExt cx="2514948" cy="2174498"/>
          </a:xfrm>
        </p:grpSpPr>
        <p:sp>
          <p:nvSpPr>
            <p:cNvPr id="13" name="Google Shape;256;p2">
              <a:extLst>
                <a:ext uri="{FF2B5EF4-FFF2-40B4-BE49-F238E27FC236}">
                  <a16:creationId xmlns:a16="http://schemas.microsoft.com/office/drawing/2014/main" id="{147BE3FC-3B13-5E6F-66A1-908126FDBAE6}"/>
                </a:ext>
              </a:extLst>
            </p:cNvPr>
            <p:cNvSpPr/>
            <p:nvPr/>
          </p:nvSpPr>
          <p:spPr>
            <a:xfrm rot="10800000">
              <a:off x="9685812" y="4683502"/>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57;p2">
              <a:extLst>
                <a:ext uri="{FF2B5EF4-FFF2-40B4-BE49-F238E27FC236}">
                  <a16:creationId xmlns:a16="http://schemas.microsoft.com/office/drawing/2014/main" id="{28BDC533-9EAD-1C4E-D39E-2B571D2B66D7}"/>
                </a:ext>
              </a:extLst>
            </p:cNvPr>
            <p:cNvSpPr/>
            <p:nvPr/>
          </p:nvSpPr>
          <p:spPr>
            <a:xfrm rot="10800000">
              <a:off x="9707698" y="4910104"/>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58;p2">
              <a:extLst>
                <a:ext uri="{FF2B5EF4-FFF2-40B4-BE49-F238E27FC236}">
                  <a16:creationId xmlns:a16="http://schemas.microsoft.com/office/drawing/2014/main" id="{29DEFA66-4433-BFB4-AAFD-820B034A835F}"/>
                </a:ext>
              </a:extLst>
            </p:cNvPr>
            <p:cNvSpPr/>
            <p:nvPr/>
          </p:nvSpPr>
          <p:spPr>
            <a:xfrm rot="10800000">
              <a:off x="9699671" y="4880978"/>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59;p2">
              <a:extLst>
                <a:ext uri="{FF2B5EF4-FFF2-40B4-BE49-F238E27FC236}">
                  <a16:creationId xmlns:a16="http://schemas.microsoft.com/office/drawing/2014/main" id="{825C8579-DD18-1028-3BE5-2820776008DF}"/>
                </a:ext>
              </a:extLst>
            </p:cNvPr>
            <p:cNvSpPr/>
            <p:nvPr/>
          </p:nvSpPr>
          <p:spPr>
            <a:xfrm rot="10800000">
              <a:off x="9708935" y="4910019"/>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Textfeld 16">
            <a:extLst>
              <a:ext uri="{FF2B5EF4-FFF2-40B4-BE49-F238E27FC236}">
                <a16:creationId xmlns:a16="http://schemas.microsoft.com/office/drawing/2014/main" id="{8C50E04A-8AD6-B7E7-787B-2DEC0AEEE089}"/>
              </a:ext>
            </a:extLst>
          </p:cNvPr>
          <p:cNvSpPr txBox="1"/>
          <p:nvPr/>
        </p:nvSpPr>
        <p:spPr>
          <a:xfrm>
            <a:off x="988291" y="2586030"/>
            <a:ext cx="4544291" cy="2031325"/>
          </a:xfrm>
          <a:prstGeom prst="rect">
            <a:avLst/>
          </a:prstGeom>
          <a:noFill/>
        </p:spPr>
        <p:txBody>
          <a:bodyPr wrap="square" rtlCol="0">
            <a:spAutoFit/>
          </a:bodyPr>
          <a:lstStyle/>
          <a:p>
            <a:r>
              <a:rPr lang="de-DE" sz="1800" b="1" dirty="0">
                <a:solidFill>
                  <a:schemeClr val="accent1">
                    <a:lumMod val="75000"/>
                  </a:schemeClr>
                </a:solidFill>
                <a:latin typeface="Arial Rounded MT Bold" panose="020F0704030504030204" pitchFamily="34" charset="0"/>
              </a:rPr>
              <a:t>Zu Beginn des Projekts erhielten alle Partner einen Fragebogen, um zu erfassen, wie die Partner in den verschiedenen Ländern die Situation einschätzen. Einige wichtige Ergebnisse werden auf den folgenden Seiten kurz vorgestellt: </a:t>
            </a:r>
          </a:p>
        </p:txBody>
      </p:sp>
    </p:spTree>
    <p:extLst>
      <p:ext uri="{BB962C8B-B14F-4D97-AF65-F5344CB8AC3E}">
        <p14:creationId xmlns:p14="http://schemas.microsoft.com/office/powerpoint/2010/main" val="122105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166"/>
        <p:cNvGrpSpPr/>
        <p:nvPr/>
      </p:nvGrpSpPr>
      <p:grpSpPr>
        <a:xfrm>
          <a:off x="0" y="0"/>
          <a:ext cx="0" cy="0"/>
          <a:chOff x="0" y="0"/>
          <a:chExt cx="0" cy="0"/>
        </a:xfrm>
      </p:grpSpPr>
      <p:grpSp>
        <p:nvGrpSpPr>
          <p:cNvPr id="170" name="Google Shape;170;g30ae9ca40b0_0_4"/>
          <p:cNvGrpSpPr/>
          <p:nvPr/>
        </p:nvGrpSpPr>
        <p:grpSpPr>
          <a:xfrm>
            <a:off x="1332643" y="5059"/>
            <a:ext cx="9772527" cy="6858000"/>
            <a:chOff x="1303560" y="3960"/>
            <a:chExt cx="9772527" cy="6858000"/>
          </a:xfrm>
        </p:grpSpPr>
        <p:sp>
          <p:nvSpPr>
            <p:cNvPr id="171" name="Google Shape;171;g30ae9ca40b0_0_4"/>
            <p:cNvSpPr/>
            <p:nvPr/>
          </p:nvSpPr>
          <p:spPr>
            <a:xfrm>
              <a:off x="1560600" y="3960"/>
              <a:ext cx="9313016" cy="685800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g30ae9ca40b0_0_4"/>
            <p:cNvSpPr/>
            <p:nvPr/>
          </p:nvSpPr>
          <p:spPr>
            <a:xfrm>
              <a:off x="1659600" y="3960"/>
              <a:ext cx="9065550" cy="685800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g30ae9ca40b0_0_4"/>
            <p:cNvSpPr/>
            <p:nvPr/>
          </p:nvSpPr>
          <p:spPr>
            <a:xfrm>
              <a:off x="1648080" y="3960"/>
              <a:ext cx="9088051" cy="685800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 name="Google Shape;174;g30ae9ca40b0_0_4"/>
            <p:cNvSpPr/>
            <p:nvPr/>
          </p:nvSpPr>
          <p:spPr>
            <a:xfrm>
              <a:off x="1629000" y="3960"/>
              <a:ext cx="9107210" cy="685800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g30ae9ca40b0_0_4"/>
            <p:cNvSpPr/>
            <p:nvPr/>
          </p:nvSpPr>
          <p:spPr>
            <a:xfrm>
              <a:off x="1318320" y="3960"/>
              <a:ext cx="9747620" cy="685800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g30ae9ca40b0_0_4"/>
            <p:cNvSpPr/>
            <p:nvPr/>
          </p:nvSpPr>
          <p:spPr>
            <a:xfrm>
              <a:off x="1308240" y="3960"/>
              <a:ext cx="9767847" cy="685800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g30ae9ca40b0_0_4"/>
            <p:cNvSpPr/>
            <p:nvPr/>
          </p:nvSpPr>
          <p:spPr>
            <a:xfrm>
              <a:off x="1303560" y="3960"/>
              <a:ext cx="9767847" cy="685800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g30ae9ca40b0_0_4"/>
          <p:cNvSpPr txBox="1">
            <a:spLocks noGrp="1"/>
          </p:cNvSpPr>
          <p:nvPr>
            <p:ph type="title"/>
          </p:nvPr>
        </p:nvSpPr>
        <p:spPr>
          <a:xfrm>
            <a:off x="4263999" y="2873626"/>
            <a:ext cx="3820800" cy="952500"/>
          </a:xfrm>
          <a:prstGeom prst="rect">
            <a:avLst/>
          </a:prstGeom>
          <a:noFill/>
          <a:ln>
            <a:noFill/>
          </a:ln>
        </p:spPr>
        <p:txBody>
          <a:bodyPr spcFirstLastPara="1" wrap="square" lIns="0" tIns="0" rIns="0" bIns="0" anchor="b" anchorCtr="0">
            <a:normAutofit fontScale="90000"/>
          </a:bodyPr>
          <a:lstStyle/>
          <a:p>
            <a:pPr marL="0" lvl="0" indent="0" algn="ctr" rtl="0">
              <a:lnSpc>
                <a:spcPct val="90000"/>
              </a:lnSpc>
              <a:spcBef>
                <a:spcPts val="0"/>
              </a:spcBef>
              <a:spcAft>
                <a:spcPts val="0"/>
              </a:spcAft>
              <a:buClr>
                <a:srgbClr val="44546A"/>
              </a:buClr>
              <a:buSzPts val="3200"/>
              <a:buFont typeface="Arial"/>
              <a:buNone/>
            </a:pPr>
            <a:r>
              <a:rPr lang="de-DE" sz="3200" b="0" strike="noStrike" dirty="0">
                <a:solidFill>
                  <a:srgbClr val="44546A"/>
                </a:solidFill>
                <a:latin typeface="Arial"/>
                <a:ea typeface="Arial"/>
                <a:cs typeface="Arial"/>
                <a:sym typeface="Arial"/>
              </a:rPr>
              <a:t>Besonders</a:t>
            </a:r>
            <a:br>
              <a:rPr lang="de-DE" sz="3200" b="0" strike="noStrike" dirty="0">
                <a:solidFill>
                  <a:srgbClr val="44546A"/>
                </a:solidFill>
                <a:latin typeface="Arial"/>
                <a:ea typeface="Arial"/>
                <a:cs typeface="Arial"/>
                <a:sym typeface="Arial"/>
              </a:rPr>
            </a:br>
            <a:r>
              <a:rPr lang="de-DE" sz="3200" b="0" strike="noStrike" dirty="0">
                <a:solidFill>
                  <a:srgbClr val="44546A"/>
                </a:solidFill>
                <a:latin typeface="Arial"/>
                <a:ea typeface="Arial"/>
                <a:cs typeface="Arial"/>
                <a:sym typeface="Arial"/>
              </a:rPr>
              <a:t>betroffene Bereiche und Personen</a:t>
            </a:r>
            <a:endParaRPr sz="3200" b="0" strike="noStrike" dirty="0">
              <a:latin typeface="Arial"/>
              <a:ea typeface="Arial"/>
              <a:cs typeface="Arial"/>
              <a:sym typeface="Arial"/>
            </a:endParaRPr>
          </a:p>
        </p:txBody>
      </p:sp>
      <p:sp>
        <p:nvSpPr>
          <p:cNvPr id="189" name="Google Shape;189;g30ae9ca40b0_0_4"/>
          <p:cNvSpPr/>
          <p:nvPr/>
        </p:nvSpPr>
        <p:spPr>
          <a:xfrm>
            <a:off x="4275305" y="2340018"/>
            <a:ext cx="3827100" cy="1813800"/>
          </a:xfrm>
          <a:prstGeom prst="ellipse">
            <a:avLst/>
          </a:prstGeom>
          <a:noFill/>
          <a:ln w="28575" cap="flat" cmpd="sng">
            <a:solidFill>
              <a:srgbClr val="32549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0" name="Google Shape;190;g30ae9ca40b0_0_4"/>
          <p:cNvPicPr preferRelativeResize="0"/>
          <p:nvPr/>
        </p:nvPicPr>
        <p:blipFill rotWithShape="1">
          <a:blip r:embed="rId3">
            <a:alphaModFix/>
          </a:blip>
          <a:srcRect/>
          <a:stretch/>
        </p:blipFill>
        <p:spPr>
          <a:xfrm>
            <a:off x="1692316" y="2178159"/>
            <a:ext cx="1619640" cy="997920"/>
          </a:xfrm>
          <a:prstGeom prst="rect">
            <a:avLst/>
          </a:prstGeom>
          <a:noFill/>
          <a:ln w="12700" cap="flat" cmpd="sng">
            <a:solidFill>
              <a:srgbClr val="000000"/>
            </a:solidFill>
            <a:prstDash val="solid"/>
            <a:round/>
            <a:headEnd type="none" w="sm" len="sm"/>
            <a:tailEnd type="none" w="sm" len="sm"/>
          </a:ln>
        </p:spPr>
      </p:pic>
      <p:pic>
        <p:nvPicPr>
          <p:cNvPr id="191" name="Google Shape;191;g30ae9ca40b0_0_4"/>
          <p:cNvPicPr preferRelativeResize="0"/>
          <p:nvPr/>
        </p:nvPicPr>
        <p:blipFill rotWithShape="1">
          <a:blip r:embed="rId4">
            <a:alphaModFix/>
          </a:blip>
          <a:srcRect/>
          <a:stretch/>
        </p:blipFill>
        <p:spPr>
          <a:xfrm>
            <a:off x="9269228" y="2208038"/>
            <a:ext cx="1619641" cy="995039"/>
          </a:xfrm>
          <a:prstGeom prst="rect">
            <a:avLst/>
          </a:prstGeom>
          <a:noFill/>
          <a:ln w="12700" cap="flat" cmpd="sng">
            <a:solidFill>
              <a:srgbClr val="000000"/>
            </a:solidFill>
            <a:prstDash val="solid"/>
            <a:round/>
            <a:headEnd type="none" w="sm" len="sm"/>
            <a:tailEnd type="none" w="sm" len="sm"/>
          </a:ln>
        </p:spPr>
      </p:pic>
      <p:pic>
        <p:nvPicPr>
          <p:cNvPr id="192" name="Google Shape;192;g30ae9ca40b0_0_4"/>
          <p:cNvPicPr preferRelativeResize="0"/>
          <p:nvPr/>
        </p:nvPicPr>
        <p:blipFill rotWithShape="1">
          <a:blip r:embed="rId5">
            <a:alphaModFix/>
          </a:blip>
          <a:srcRect/>
          <a:stretch/>
        </p:blipFill>
        <p:spPr>
          <a:xfrm>
            <a:off x="7688183" y="5331750"/>
            <a:ext cx="1619640" cy="996120"/>
          </a:xfrm>
          <a:prstGeom prst="rect">
            <a:avLst/>
          </a:prstGeom>
          <a:noFill/>
          <a:ln w="12700" cap="flat" cmpd="sng">
            <a:solidFill>
              <a:srgbClr val="000000"/>
            </a:solidFill>
            <a:prstDash val="solid"/>
            <a:round/>
            <a:headEnd type="none" w="sm" len="sm"/>
            <a:tailEnd type="none" w="sm" len="sm"/>
          </a:ln>
        </p:spPr>
      </p:pic>
      <p:pic>
        <p:nvPicPr>
          <p:cNvPr id="193" name="Google Shape;193;g30ae9ca40b0_0_4"/>
          <p:cNvPicPr preferRelativeResize="0"/>
          <p:nvPr/>
        </p:nvPicPr>
        <p:blipFill rotWithShape="1">
          <a:blip r:embed="rId6">
            <a:alphaModFix/>
          </a:blip>
          <a:srcRect/>
          <a:stretch/>
        </p:blipFill>
        <p:spPr>
          <a:xfrm>
            <a:off x="3267157" y="5349091"/>
            <a:ext cx="1626480" cy="1005480"/>
          </a:xfrm>
          <a:prstGeom prst="rect">
            <a:avLst/>
          </a:prstGeom>
          <a:noFill/>
          <a:ln w="12700" cap="flat" cmpd="sng">
            <a:solidFill>
              <a:srgbClr val="000000"/>
            </a:solidFill>
            <a:prstDash val="solid"/>
            <a:round/>
            <a:headEnd type="none" w="sm" len="sm"/>
            <a:tailEnd type="none" w="sm" len="sm"/>
          </a:ln>
        </p:spPr>
      </p:pic>
      <p:pic>
        <p:nvPicPr>
          <p:cNvPr id="194" name="Google Shape;194;g30ae9ca40b0_0_4"/>
          <p:cNvPicPr preferRelativeResize="0"/>
          <p:nvPr/>
        </p:nvPicPr>
        <p:blipFill rotWithShape="1">
          <a:blip r:embed="rId7">
            <a:alphaModFix/>
          </a:blip>
          <a:srcRect/>
          <a:stretch/>
        </p:blipFill>
        <p:spPr>
          <a:xfrm>
            <a:off x="5398448" y="34043"/>
            <a:ext cx="1626480" cy="1002960"/>
          </a:xfrm>
          <a:prstGeom prst="rect">
            <a:avLst/>
          </a:prstGeom>
          <a:noFill/>
          <a:ln w="12700" cap="flat" cmpd="sng">
            <a:solidFill>
              <a:srgbClr val="000000"/>
            </a:solidFill>
            <a:prstDash val="solid"/>
            <a:round/>
            <a:headEnd type="none" w="sm" len="sm"/>
            <a:tailEnd type="none" w="sm" len="sm"/>
          </a:ln>
        </p:spPr>
      </p:pic>
      <p:sp>
        <p:nvSpPr>
          <p:cNvPr id="195" name="Google Shape;195;g30ae9ca40b0_0_4"/>
          <p:cNvSpPr/>
          <p:nvPr/>
        </p:nvSpPr>
        <p:spPr>
          <a:xfrm>
            <a:off x="3129750" y="1454325"/>
            <a:ext cx="937939"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Ältere Menschen</a:t>
            </a:r>
            <a:endParaRPr sz="1400" b="0" i="0" u="none" strike="noStrike" cap="none" dirty="0">
              <a:latin typeface="Arial"/>
              <a:ea typeface="Arial"/>
              <a:cs typeface="Arial"/>
              <a:sym typeface="Arial"/>
            </a:endParaRPr>
          </a:p>
        </p:txBody>
      </p:sp>
      <p:sp>
        <p:nvSpPr>
          <p:cNvPr id="196" name="Google Shape;196;g30ae9ca40b0_0_4"/>
          <p:cNvSpPr/>
          <p:nvPr/>
        </p:nvSpPr>
        <p:spPr>
          <a:xfrm>
            <a:off x="1495028" y="3499183"/>
            <a:ext cx="1103793"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Studierende (</a:t>
            </a:r>
            <a:r>
              <a:rPr lang="de-DE" sz="1400" b="1" i="1" u="none" strike="noStrike" cap="none">
                <a:solidFill>
                  <a:srgbClr val="2A6099"/>
                </a:solidFill>
                <a:latin typeface="Calibri"/>
                <a:ea typeface="Calibri"/>
                <a:cs typeface="Calibri"/>
                <a:sym typeface="Calibri"/>
              </a:rPr>
              <a:t>9 bis </a:t>
            </a:r>
            <a:r>
              <a:rPr lang="de-DE" sz="1400" b="1" i="1" u="none" strike="noStrike" cap="none" dirty="0">
                <a:solidFill>
                  <a:srgbClr val="2A6099"/>
                </a:solidFill>
                <a:latin typeface="Calibri"/>
                <a:ea typeface="Calibri"/>
                <a:cs typeface="Calibri"/>
                <a:sym typeface="Calibri"/>
              </a:rPr>
              <a:t>19)</a:t>
            </a:r>
            <a:endParaRPr sz="1400" b="0" i="0" u="none" strike="noStrike" cap="none" dirty="0">
              <a:latin typeface="Arial"/>
              <a:ea typeface="Arial"/>
              <a:cs typeface="Arial"/>
              <a:sym typeface="Arial"/>
            </a:endParaRPr>
          </a:p>
        </p:txBody>
      </p:sp>
      <p:sp>
        <p:nvSpPr>
          <p:cNvPr id="197" name="Google Shape;197;g30ae9ca40b0_0_4"/>
          <p:cNvSpPr/>
          <p:nvPr/>
        </p:nvSpPr>
        <p:spPr>
          <a:xfrm>
            <a:off x="1106552" y="1690212"/>
            <a:ext cx="937938"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Lehrende</a:t>
            </a:r>
            <a:endParaRPr sz="1400" b="0" i="0" u="none" strike="noStrike" cap="none" dirty="0">
              <a:latin typeface="Arial"/>
              <a:ea typeface="Arial"/>
              <a:cs typeface="Arial"/>
              <a:sym typeface="Arial"/>
            </a:endParaRPr>
          </a:p>
        </p:txBody>
      </p:sp>
      <p:sp>
        <p:nvSpPr>
          <p:cNvPr id="198" name="Google Shape;198;g30ae9ca40b0_0_4"/>
          <p:cNvSpPr/>
          <p:nvPr/>
        </p:nvSpPr>
        <p:spPr>
          <a:xfrm>
            <a:off x="9679860" y="3645162"/>
            <a:ext cx="1351200"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Die sozial Benachteiligten</a:t>
            </a:r>
            <a:endParaRPr sz="1400" b="0" i="0" u="none" strike="noStrike" cap="none" dirty="0">
              <a:latin typeface="Arial"/>
              <a:ea typeface="Arial"/>
              <a:cs typeface="Arial"/>
              <a:sym typeface="Arial"/>
            </a:endParaRPr>
          </a:p>
        </p:txBody>
      </p:sp>
      <p:sp>
        <p:nvSpPr>
          <p:cNvPr id="199" name="Google Shape;199;g30ae9ca40b0_0_4"/>
          <p:cNvSpPr/>
          <p:nvPr/>
        </p:nvSpPr>
        <p:spPr>
          <a:xfrm>
            <a:off x="10130409" y="1428463"/>
            <a:ext cx="810600"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Kranke</a:t>
            </a:r>
            <a:endParaRPr sz="1400" b="0" i="0" u="none" strike="noStrike" cap="none" dirty="0">
              <a:latin typeface="Arial"/>
              <a:ea typeface="Arial"/>
              <a:cs typeface="Arial"/>
              <a:sym typeface="Arial"/>
            </a:endParaRPr>
          </a:p>
        </p:txBody>
      </p:sp>
      <p:sp>
        <p:nvSpPr>
          <p:cNvPr id="200" name="Google Shape;200;g30ae9ca40b0_0_4"/>
          <p:cNvSpPr/>
          <p:nvPr/>
        </p:nvSpPr>
        <p:spPr>
          <a:xfrm>
            <a:off x="8553536" y="1318332"/>
            <a:ext cx="936901"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Ältere Menschen</a:t>
            </a:r>
            <a:endParaRPr sz="1400" b="0" i="0" u="none" strike="noStrike" cap="none" dirty="0">
              <a:latin typeface="Arial"/>
              <a:ea typeface="Arial"/>
              <a:cs typeface="Arial"/>
              <a:sym typeface="Arial"/>
            </a:endParaRPr>
          </a:p>
        </p:txBody>
      </p:sp>
      <p:sp>
        <p:nvSpPr>
          <p:cNvPr id="201" name="Google Shape;201;g30ae9ca40b0_0_4"/>
          <p:cNvSpPr/>
          <p:nvPr/>
        </p:nvSpPr>
        <p:spPr>
          <a:xfrm>
            <a:off x="8286743" y="4428734"/>
            <a:ext cx="17994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Allein lebende Menschen</a:t>
            </a:r>
            <a:endParaRPr sz="1400" b="0" i="0" u="none" strike="noStrike" cap="none" dirty="0">
              <a:latin typeface="Arial"/>
              <a:ea typeface="Arial"/>
              <a:cs typeface="Arial"/>
              <a:sym typeface="Arial"/>
            </a:endParaRPr>
          </a:p>
        </p:txBody>
      </p:sp>
      <p:sp>
        <p:nvSpPr>
          <p:cNvPr id="202" name="Google Shape;202;g30ae9ca40b0_0_4"/>
          <p:cNvSpPr/>
          <p:nvPr/>
        </p:nvSpPr>
        <p:spPr>
          <a:xfrm>
            <a:off x="6677023" y="6080730"/>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Kinder</a:t>
            </a:r>
            <a:endParaRPr sz="1400" b="0" i="0" u="none" strike="noStrike" cap="none" dirty="0">
              <a:latin typeface="Arial"/>
              <a:ea typeface="Arial"/>
              <a:cs typeface="Arial"/>
              <a:sym typeface="Arial"/>
            </a:endParaRPr>
          </a:p>
        </p:txBody>
      </p:sp>
      <p:sp>
        <p:nvSpPr>
          <p:cNvPr id="203" name="Google Shape;203;g30ae9ca40b0_0_4"/>
          <p:cNvSpPr/>
          <p:nvPr/>
        </p:nvSpPr>
        <p:spPr>
          <a:xfrm>
            <a:off x="9451734" y="6041952"/>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Pflegeheime</a:t>
            </a:r>
            <a:endParaRPr sz="1400" b="0" i="0" u="none" strike="noStrike" cap="none" dirty="0">
              <a:latin typeface="Arial"/>
              <a:ea typeface="Arial"/>
              <a:cs typeface="Arial"/>
              <a:sym typeface="Arial"/>
            </a:endParaRPr>
          </a:p>
        </p:txBody>
      </p:sp>
      <p:cxnSp>
        <p:nvCxnSpPr>
          <p:cNvPr id="204" name="Google Shape;204;g30ae9ca40b0_0_4"/>
          <p:cNvCxnSpPr/>
          <p:nvPr/>
        </p:nvCxnSpPr>
        <p:spPr>
          <a:xfrm rot="10800000" flipH="1">
            <a:off x="8609610" y="4915740"/>
            <a:ext cx="33600" cy="360000"/>
          </a:xfrm>
          <a:prstGeom prst="straightConnector1">
            <a:avLst/>
          </a:prstGeom>
          <a:noFill/>
          <a:ln w="18000" cap="flat" cmpd="sng">
            <a:solidFill>
              <a:srgbClr val="000000"/>
            </a:solidFill>
            <a:prstDash val="solid"/>
            <a:round/>
            <a:headEnd type="none" w="sm" len="sm"/>
            <a:tailEnd type="none" w="sm" len="sm"/>
          </a:ln>
        </p:spPr>
      </p:cxnSp>
      <p:cxnSp>
        <p:nvCxnSpPr>
          <p:cNvPr id="205" name="Google Shape;205;g30ae9ca40b0_0_4"/>
          <p:cNvCxnSpPr/>
          <p:nvPr/>
        </p:nvCxnSpPr>
        <p:spPr>
          <a:xfrm>
            <a:off x="9364138" y="5887215"/>
            <a:ext cx="252600" cy="180000"/>
          </a:xfrm>
          <a:prstGeom prst="straightConnector1">
            <a:avLst/>
          </a:prstGeom>
          <a:noFill/>
          <a:ln w="18000" cap="flat" cmpd="sng">
            <a:solidFill>
              <a:srgbClr val="000000"/>
            </a:solidFill>
            <a:prstDash val="solid"/>
            <a:round/>
            <a:headEnd type="none" w="sm" len="sm"/>
            <a:tailEnd type="none" w="sm" len="sm"/>
          </a:ln>
        </p:spPr>
      </p:cxnSp>
      <p:cxnSp>
        <p:nvCxnSpPr>
          <p:cNvPr id="206" name="Google Shape;206;g30ae9ca40b0_0_4"/>
          <p:cNvCxnSpPr/>
          <p:nvPr/>
        </p:nvCxnSpPr>
        <p:spPr>
          <a:xfrm flipH="1">
            <a:off x="7228168" y="5861952"/>
            <a:ext cx="360000" cy="180000"/>
          </a:xfrm>
          <a:prstGeom prst="straightConnector1">
            <a:avLst/>
          </a:prstGeom>
          <a:noFill/>
          <a:ln w="18000" cap="flat" cmpd="sng">
            <a:solidFill>
              <a:srgbClr val="000000"/>
            </a:solidFill>
            <a:prstDash val="solid"/>
            <a:round/>
            <a:headEnd type="none" w="sm" len="sm"/>
            <a:tailEnd type="none" w="sm" len="sm"/>
          </a:ln>
        </p:spPr>
      </p:cxnSp>
      <p:sp>
        <p:nvSpPr>
          <p:cNvPr id="207" name="Google Shape;207;g30ae9ca40b0_0_4"/>
          <p:cNvSpPr/>
          <p:nvPr/>
        </p:nvSpPr>
        <p:spPr>
          <a:xfrm>
            <a:off x="6836237" y="4814574"/>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Geschäfte</a:t>
            </a:r>
            <a:endParaRPr sz="1400" b="0" i="0" u="none" strike="noStrike" cap="none" dirty="0">
              <a:latin typeface="Arial"/>
              <a:ea typeface="Arial"/>
              <a:cs typeface="Arial"/>
              <a:sym typeface="Arial"/>
            </a:endParaRPr>
          </a:p>
        </p:txBody>
      </p:sp>
      <p:sp>
        <p:nvSpPr>
          <p:cNvPr id="208" name="Google Shape;208;g30ae9ca40b0_0_4"/>
          <p:cNvSpPr/>
          <p:nvPr/>
        </p:nvSpPr>
        <p:spPr>
          <a:xfrm>
            <a:off x="8609609" y="6488390"/>
            <a:ext cx="1290533" cy="32679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Cafés</a:t>
            </a:r>
            <a:endParaRPr sz="1400" b="0" i="0" u="none" strike="noStrike" cap="none" dirty="0">
              <a:latin typeface="Arial"/>
              <a:ea typeface="Arial"/>
              <a:cs typeface="Arial"/>
              <a:sym typeface="Arial"/>
            </a:endParaRPr>
          </a:p>
        </p:txBody>
      </p:sp>
      <p:sp>
        <p:nvSpPr>
          <p:cNvPr id="209" name="Google Shape;209;g30ae9ca40b0_0_4"/>
          <p:cNvSpPr/>
          <p:nvPr/>
        </p:nvSpPr>
        <p:spPr>
          <a:xfrm>
            <a:off x="9719146" y="4962780"/>
            <a:ext cx="1351200"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Kleine Arbeitsräume</a:t>
            </a:r>
            <a:endParaRPr sz="1400" b="0" i="0" u="none" strike="noStrike" cap="none" dirty="0">
              <a:latin typeface="Arial"/>
              <a:ea typeface="Arial"/>
              <a:cs typeface="Arial"/>
              <a:sym typeface="Arial"/>
            </a:endParaRPr>
          </a:p>
        </p:txBody>
      </p:sp>
      <p:cxnSp>
        <p:nvCxnSpPr>
          <p:cNvPr id="210" name="Google Shape;210;g30ae9ca40b0_0_4"/>
          <p:cNvCxnSpPr/>
          <p:nvPr/>
        </p:nvCxnSpPr>
        <p:spPr>
          <a:xfrm rot="10800000" flipH="1">
            <a:off x="9309335" y="5238234"/>
            <a:ext cx="445200" cy="204000"/>
          </a:xfrm>
          <a:prstGeom prst="straightConnector1">
            <a:avLst/>
          </a:prstGeom>
          <a:noFill/>
          <a:ln w="18000" cap="flat" cmpd="sng">
            <a:solidFill>
              <a:srgbClr val="000000"/>
            </a:solidFill>
            <a:prstDash val="solid"/>
            <a:round/>
            <a:headEnd type="none" w="sm" len="sm"/>
            <a:tailEnd type="none" w="sm" len="sm"/>
          </a:ln>
        </p:spPr>
      </p:cxnSp>
      <p:cxnSp>
        <p:nvCxnSpPr>
          <p:cNvPr id="211" name="Google Shape;211;g30ae9ca40b0_0_4"/>
          <p:cNvCxnSpPr/>
          <p:nvPr/>
        </p:nvCxnSpPr>
        <p:spPr>
          <a:xfrm>
            <a:off x="7483857" y="5081230"/>
            <a:ext cx="252600" cy="180000"/>
          </a:xfrm>
          <a:prstGeom prst="straightConnector1">
            <a:avLst/>
          </a:prstGeom>
          <a:noFill/>
          <a:ln w="18000" cap="flat" cmpd="sng">
            <a:solidFill>
              <a:srgbClr val="000000"/>
            </a:solidFill>
            <a:prstDash val="solid"/>
            <a:round/>
            <a:headEnd type="none" w="sm" len="sm"/>
            <a:tailEnd type="none" w="sm" len="sm"/>
          </a:ln>
        </p:spPr>
      </p:cxnSp>
      <p:cxnSp>
        <p:nvCxnSpPr>
          <p:cNvPr id="212" name="Google Shape;212;g30ae9ca40b0_0_4"/>
          <p:cNvCxnSpPr/>
          <p:nvPr/>
        </p:nvCxnSpPr>
        <p:spPr>
          <a:xfrm>
            <a:off x="8396010" y="6349584"/>
            <a:ext cx="213600" cy="180000"/>
          </a:xfrm>
          <a:prstGeom prst="straightConnector1">
            <a:avLst/>
          </a:prstGeom>
          <a:noFill/>
          <a:ln w="18000" cap="flat" cmpd="sng">
            <a:solidFill>
              <a:srgbClr val="000000"/>
            </a:solidFill>
            <a:prstDash val="solid"/>
            <a:round/>
            <a:headEnd type="none" w="sm" len="sm"/>
            <a:tailEnd type="none" w="sm" len="sm"/>
          </a:ln>
        </p:spPr>
      </p:cxnSp>
      <p:sp>
        <p:nvSpPr>
          <p:cNvPr id="213" name="Google Shape;213;g30ae9ca40b0_0_4"/>
          <p:cNvSpPr/>
          <p:nvPr/>
        </p:nvSpPr>
        <p:spPr>
          <a:xfrm>
            <a:off x="3894495" y="471692"/>
            <a:ext cx="1351200"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Abhängige Personen</a:t>
            </a:r>
            <a:endParaRPr sz="1400" b="0" i="0" u="none" strike="noStrike" cap="none" dirty="0">
              <a:latin typeface="Arial"/>
              <a:ea typeface="Arial"/>
              <a:cs typeface="Arial"/>
              <a:sym typeface="Arial"/>
            </a:endParaRPr>
          </a:p>
        </p:txBody>
      </p:sp>
      <p:sp>
        <p:nvSpPr>
          <p:cNvPr id="214" name="Google Shape;214;g30ae9ca40b0_0_4"/>
          <p:cNvSpPr/>
          <p:nvPr/>
        </p:nvSpPr>
        <p:spPr>
          <a:xfrm>
            <a:off x="4952457" y="6275485"/>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Studierende</a:t>
            </a:r>
            <a:endParaRPr sz="1400" b="0" i="0" u="none" strike="noStrike" cap="none" dirty="0">
              <a:latin typeface="Arial"/>
              <a:ea typeface="Arial"/>
              <a:cs typeface="Arial"/>
              <a:sym typeface="Arial"/>
            </a:endParaRPr>
          </a:p>
        </p:txBody>
      </p:sp>
      <p:sp>
        <p:nvSpPr>
          <p:cNvPr id="215" name="Google Shape;215;g30ae9ca40b0_0_4"/>
          <p:cNvSpPr/>
          <p:nvPr/>
        </p:nvSpPr>
        <p:spPr>
          <a:xfrm>
            <a:off x="5608785" y="1280641"/>
            <a:ext cx="1486800" cy="5160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Menschen mit diverser Sexualität</a:t>
            </a:r>
            <a:endParaRPr sz="1400" b="0" i="0" u="none" strike="noStrike" cap="none" dirty="0">
              <a:latin typeface="Arial"/>
              <a:ea typeface="Arial"/>
              <a:cs typeface="Arial"/>
              <a:sym typeface="Arial"/>
            </a:endParaRPr>
          </a:p>
        </p:txBody>
      </p:sp>
      <p:sp>
        <p:nvSpPr>
          <p:cNvPr id="216" name="Google Shape;216;g30ae9ca40b0_0_4"/>
          <p:cNvSpPr/>
          <p:nvPr/>
        </p:nvSpPr>
        <p:spPr>
          <a:xfrm>
            <a:off x="7368402" y="460390"/>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Ethnische Gruppen</a:t>
            </a:r>
            <a:endParaRPr sz="1400" b="0" i="0" u="none" strike="noStrike" cap="none" dirty="0">
              <a:latin typeface="Arial"/>
              <a:ea typeface="Arial"/>
              <a:cs typeface="Arial"/>
              <a:sym typeface="Arial"/>
            </a:endParaRPr>
          </a:p>
        </p:txBody>
      </p:sp>
      <p:cxnSp>
        <p:nvCxnSpPr>
          <p:cNvPr id="217" name="Google Shape;217;g30ae9ca40b0_0_4"/>
          <p:cNvCxnSpPr>
            <a:cxnSpLocks/>
          </p:cNvCxnSpPr>
          <p:nvPr/>
        </p:nvCxnSpPr>
        <p:spPr>
          <a:xfrm flipH="1" flipV="1">
            <a:off x="7074517" y="307514"/>
            <a:ext cx="369890" cy="208095"/>
          </a:xfrm>
          <a:prstGeom prst="straightConnector1">
            <a:avLst/>
          </a:prstGeom>
          <a:noFill/>
          <a:ln w="18000" cap="flat" cmpd="sng">
            <a:solidFill>
              <a:srgbClr val="000000"/>
            </a:solidFill>
            <a:prstDash val="solid"/>
            <a:round/>
            <a:headEnd type="none" w="sm" len="sm"/>
            <a:tailEnd type="none" w="sm" len="sm"/>
          </a:ln>
        </p:spPr>
      </p:cxnSp>
      <p:cxnSp>
        <p:nvCxnSpPr>
          <p:cNvPr id="218" name="Google Shape;218;g30ae9ca40b0_0_4"/>
          <p:cNvCxnSpPr>
            <a:cxnSpLocks/>
          </p:cNvCxnSpPr>
          <p:nvPr/>
        </p:nvCxnSpPr>
        <p:spPr>
          <a:xfrm flipV="1">
            <a:off x="4823324" y="648504"/>
            <a:ext cx="498376" cy="81188"/>
          </a:xfrm>
          <a:prstGeom prst="straightConnector1">
            <a:avLst/>
          </a:prstGeom>
          <a:noFill/>
          <a:ln w="18000" cap="flat" cmpd="sng">
            <a:solidFill>
              <a:srgbClr val="000000"/>
            </a:solidFill>
            <a:prstDash val="solid"/>
            <a:round/>
            <a:headEnd type="none" w="sm" len="sm"/>
            <a:tailEnd type="none" w="sm" len="sm"/>
          </a:ln>
        </p:spPr>
      </p:cxnSp>
      <p:cxnSp>
        <p:nvCxnSpPr>
          <p:cNvPr id="219" name="Google Shape;219;g30ae9ca40b0_0_4"/>
          <p:cNvCxnSpPr>
            <a:cxnSpLocks/>
          </p:cNvCxnSpPr>
          <p:nvPr/>
        </p:nvCxnSpPr>
        <p:spPr>
          <a:xfrm flipV="1">
            <a:off x="6303657" y="987692"/>
            <a:ext cx="0" cy="344127"/>
          </a:xfrm>
          <a:prstGeom prst="straightConnector1">
            <a:avLst/>
          </a:prstGeom>
          <a:noFill/>
          <a:ln w="18000" cap="flat" cmpd="sng">
            <a:solidFill>
              <a:srgbClr val="000000"/>
            </a:solidFill>
            <a:prstDash val="solid"/>
            <a:round/>
            <a:headEnd type="none" w="sm" len="sm"/>
            <a:tailEnd type="none" w="sm" len="sm"/>
          </a:ln>
        </p:spPr>
      </p:cxnSp>
      <p:sp>
        <p:nvSpPr>
          <p:cNvPr id="220" name="Google Shape;220;g30ae9ca40b0_0_4"/>
          <p:cNvSpPr/>
          <p:nvPr/>
        </p:nvSpPr>
        <p:spPr>
          <a:xfrm>
            <a:off x="3755449" y="4847493"/>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Freundschaften</a:t>
            </a:r>
            <a:endParaRPr sz="1400" b="0" i="0" u="none" strike="noStrike" cap="none" dirty="0">
              <a:latin typeface="Arial"/>
              <a:ea typeface="Arial"/>
              <a:cs typeface="Arial"/>
              <a:sym typeface="Arial"/>
            </a:endParaRPr>
          </a:p>
        </p:txBody>
      </p:sp>
      <p:sp>
        <p:nvSpPr>
          <p:cNvPr id="221" name="Google Shape;221;g30ae9ca40b0_0_4"/>
          <p:cNvSpPr/>
          <p:nvPr/>
        </p:nvSpPr>
        <p:spPr>
          <a:xfrm>
            <a:off x="2162516" y="5710602"/>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Lernende</a:t>
            </a:r>
            <a:endParaRPr sz="1400" b="0" i="0" u="none" strike="noStrike" cap="none" dirty="0">
              <a:latin typeface="Arial"/>
              <a:ea typeface="Arial"/>
              <a:cs typeface="Arial"/>
              <a:sym typeface="Arial"/>
            </a:endParaRPr>
          </a:p>
        </p:txBody>
      </p:sp>
      <p:cxnSp>
        <p:nvCxnSpPr>
          <p:cNvPr id="222" name="Google Shape;222;g30ae9ca40b0_0_4"/>
          <p:cNvCxnSpPr/>
          <p:nvPr/>
        </p:nvCxnSpPr>
        <p:spPr>
          <a:xfrm rot="10800000">
            <a:off x="4893717" y="6117780"/>
            <a:ext cx="196200" cy="228600"/>
          </a:xfrm>
          <a:prstGeom prst="straightConnector1">
            <a:avLst/>
          </a:prstGeom>
          <a:noFill/>
          <a:ln w="18000" cap="flat" cmpd="sng">
            <a:solidFill>
              <a:srgbClr val="000000"/>
            </a:solidFill>
            <a:prstDash val="solid"/>
            <a:round/>
            <a:headEnd type="none" w="sm" len="sm"/>
            <a:tailEnd type="none" w="sm" len="sm"/>
          </a:ln>
        </p:spPr>
      </p:cxnSp>
      <p:cxnSp>
        <p:nvCxnSpPr>
          <p:cNvPr id="223" name="Google Shape;223;g30ae9ca40b0_0_4"/>
          <p:cNvCxnSpPr/>
          <p:nvPr/>
        </p:nvCxnSpPr>
        <p:spPr>
          <a:xfrm flipH="1">
            <a:off x="2966101" y="5822630"/>
            <a:ext cx="327300" cy="10800"/>
          </a:xfrm>
          <a:prstGeom prst="straightConnector1">
            <a:avLst/>
          </a:prstGeom>
          <a:noFill/>
          <a:ln w="18000" cap="flat" cmpd="sng">
            <a:solidFill>
              <a:srgbClr val="000000"/>
            </a:solidFill>
            <a:prstDash val="solid"/>
            <a:round/>
            <a:headEnd type="none" w="sm" len="sm"/>
            <a:tailEnd type="none" w="sm" len="sm"/>
          </a:ln>
        </p:spPr>
      </p:cxnSp>
      <p:cxnSp>
        <p:nvCxnSpPr>
          <p:cNvPr id="224" name="Google Shape;224;g30ae9ca40b0_0_4"/>
          <p:cNvCxnSpPr/>
          <p:nvPr/>
        </p:nvCxnSpPr>
        <p:spPr>
          <a:xfrm flipH="1">
            <a:off x="4047973" y="5139570"/>
            <a:ext cx="318900" cy="141900"/>
          </a:xfrm>
          <a:prstGeom prst="straightConnector1">
            <a:avLst/>
          </a:prstGeom>
          <a:noFill/>
          <a:ln w="18000" cap="flat" cmpd="sng">
            <a:solidFill>
              <a:srgbClr val="000000"/>
            </a:solidFill>
            <a:prstDash val="solid"/>
            <a:round/>
            <a:headEnd type="none" w="sm" len="sm"/>
            <a:tailEnd type="none" w="sm" len="sm"/>
          </a:ln>
        </p:spPr>
      </p:cxnSp>
      <p:sp>
        <p:nvSpPr>
          <p:cNvPr id="225" name="Google Shape;225;g30ae9ca40b0_0_4"/>
          <p:cNvSpPr/>
          <p:nvPr/>
        </p:nvSpPr>
        <p:spPr>
          <a:xfrm>
            <a:off x="10753423" y="3434059"/>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Geschäfte</a:t>
            </a:r>
            <a:endParaRPr sz="1400" b="0" i="0" u="none" strike="noStrike" cap="none" dirty="0">
              <a:latin typeface="Arial"/>
              <a:ea typeface="Arial"/>
              <a:cs typeface="Arial"/>
              <a:sym typeface="Arial"/>
            </a:endParaRPr>
          </a:p>
        </p:txBody>
      </p:sp>
      <p:sp>
        <p:nvSpPr>
          <p:cNvPr id="226" name="Google Shape;226;g30ae9ca40b0_0_4"/>
          <p:cNvSpPr/>
          <p:nvPr/>
        </p:nvSpPr>
        <p:spPr>
          <a:xfrm>
            <a:off x="8466596" y="3416385"/>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Beziehungen</a:t>
            </a:r>
            <a:endParaRPr sz="1400" b="0" i="0" u="none" strike="noStrike" cap="none" dirty="0">
              <a:latin typeface="Arial"/>
              <a:ea typeface="Arial"/>
              <a:cs typeface="Arial"/>
              <a:sym typeface="Arial"/>
            </a:endParaRPr>
          </a:p>
        </p:txBody>
      </p:sp>
      <p:sp>
        <p:nvSpPr>
          <p:cNvPr id="227" name="Google Shape;227;g30ae9ca40b0_0_4"/>
          <p:cNvSpPr/>
          <p:nvPr/>
        </p:nvSpPr>
        <p:spPr>
          <a:xfrm>
            <a:off x="11041982" y="2154978"/>
            <a:ext cx="1351200" cy="3027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Schulen</a:t>
            </a:r>
            <a:endParaRPr sz="1400" b="0" i="0" u="none" strike="noStrike" cap="none" dirty="0">
              <a:latin typeface="Arial"/>
              <a:ea typeface="Arial"/>
              <a:cs typeface="Arial"/>
              <a:sym typeface="Arial"/>
            </a:endParaRPr>
          </a:p>
        </p:txBody>
      </p:sp>
      <p:cxnSp>
        <p:nvCxnSpPr>
          <p:cNvPr id="228" name="Google Shape;228;g30ae9ca40b0_0_4"/>
          <p:cNvCxnSpPr/>
          <p:nvPr/>
        </p:nvCxnSpPr>
        <p:spPr>
          <a:xfrm rot="10800000" flipH="1">
            <a:off x="9116978" y="3319040"/>
            <a:ext cx="304500" cy="120000"/>
          </a:xfrm>
          <a:prstGeom prst="straightConnector1">
            <a:avLst/>
          </a:prstGeom>
          <a:noFill/>
          <a:ln w="18000" cap="flat" cmpd="sng">
            <a:solidFill>
              <a:srgbClr val="000000"/>
            </a:solidFill>
            <a:prstDash val="solid"/>
            <a:round/>
            <a:headEnd type="none" w="sm" len="sm"/>
            <a:tailEnd type="none" w="sm" len="sm"/>
          </a:ln>
        </p:spPr>
      </p:cxnSp>
      <p:cxnSp>
        <p:nvCxnSpPr>
          <p:cNvPr id="229" name="Google Shape;229;g30ae9ca40b0_0_4"/>
          <p:cNvCxnSpPr/>
          <p:nvPr/>
        </p:nvCxnSpPr>
        <p:spPr>
          <a:xfrm rot="10800000">
            <a:off x="10699037" y="3237499"/>
            <a:ext cx="327000" cy="228600"/>
          </a:xfrm>
          <a:prstGeom prst="straightConnector1">
            <a:avLst/>
          </a:prstGeom>
          <a:noFill/>
          <a:ln w="18000" cap="flat" cmpd="sng">
            <a:solidFill>
              <a:srgbClr val="000000"/>
            </a:solidFill>
            <a:prstDash val="solid"/>
            <a:round/>
            <a:headEnd type="none" w="sm" len="sm"/>
            <a:tailEnd type="none" w="sm" len="sm"/>
          </a:ln>
        </p:spPr>
      </p:cxnSp>
      <p:cxnSp>
        <p:nvCxnSpPr>
          <p:cNvPr id="230" name="Google Shape;230;g30ae9ca40b0_0_4"/>
          <p:cNvCxnSpPr/>
          <p:nvPr/>
        </p:nvCxnSpPr>
        <p:spPr>
          <a:xfrm flipH="1">
            <a:off x="10971183" y="2433589"/>
            <a:ext cx="348600" cy="207300"/>
          </a:xfrm>
          <a:prstGeom prst="straightConnector1">
            <a:avLst/>
          </a:prstGeom>
          <a:noFill/>
          <a:ln w="18000" cap="flat" cmpd="sng">
            <a:solidFill>
              <a:srgbClr val="000000"/>
            </a:solidFill>
            <a:prstDash val="solid"/>
            <a:round/>
            <a:headEnd type="none" w="sm" len="sm"/>
            <a:tailEnd type="none" w="sm" len="sm"/>
          </a:ln>
        </p:spPr>
      </p:cxnSp>
      <p:cxnSp>
        <p:nvCxnSpPr>
          <p:cNvPr id="231" name="Google Shape;231;g30ae9ca40b0_0_4"/>
          <p:cNvCxnSpPr/>
          <p:nvPr/>
        </p:nvCxnSpPr>
        <p:spPr>
          <a:xfrm rot="10800000">
            <a:off x="10086143" y="3271222"/>
            <a:ext cx="76200" cy="347700"/>
          </a:xfrm>
          <a:prstGeom prst="straightConnector1">
            <a:avLst/>
          </a:prstGeom>
          <a:noFill/>
          <a:ln w="18000" cap="flat" cmpd="sng">
            <a:solidFill>
              <a:srgbClr val="000000"/>
            </a:solidFill>
            <a:prstDash val="solid"/>
            <a:round/>
            <a:headEnd type="none" w="sm" len="sm"/>
            <a:tailEnd type="none" w="sm" len="sm"/>
          </a:ln>
        </p:spPr>
      </p:cxnSp>
      <p:cxnSp>
        <p:nvCxnSpPr>
          <p:cNvPr id="232" name="Google Shape;232;g30ae9ca40b0_0_4"/>
          <p:cNvCxnSpPr/>
          <p:nvPr/>
        </p:nvCxnSpPr>
        <p:spPr>
          <a:xfrm rot="10800000" flipH="1">
            <a:off x="10257510" y="1880721"/>
            <a:ext cx="195900" cy="283200"/>
          </a:xfrm>
          <a:prstGeom prst="straightConnector1">
            <a:avLst/>
          </a:prstGeom>
          <a:noFill/>
          <a:ln w="18000" cap="flat" cmpd="sng">
            <a:solidFill>
              <a:srgbClr val="000000"/>
            </a:solidFill>
            <a:prstDash val="solid"/>
            <a:round/>
            <a:headEnd type="none" w="sm" len="sm"/>
            <a:tailEnd type="none" w="sm" len="sm"/>
          </a:ln>
        </p:spPr>
      </p:cxnSp>
      <p:cxnSp>
        <p:nvCxnSpPr>
          <p:cNvPr id="233" name="Google Shape;233;g30ae9ca40b0_0_4"/>
          <p:cNvCxnSpPr/>
          <p:nvPr/>
        </p:nvCxnSpPr>
        <p:spPr>
          <a:xfrm rot="10800000">
            <a:off x="9186224" y="1755278"/>
            <a:ext cx="217800" cy="348900"/>
          </a:xfrm>
          <a:prstGeom prst="straightConnector1">
            <a:avLst/>
          </a:prstGeom>
          <a:noFill/>
          <a:ln w="18000" cap="flat" cmpd="sng">
            <a:solidFill>
              <a:srgbClr val="000000"/>
            </a:solidFill>
            <a:prstDash val="solid"/>
            <a:round/>
            <a:headEnd type="none" w="sm" len="sm"/>
            <a:tailEnd type="none" w="sm" len="sm"/>
          </a:ln>
        </p:spPr>
      </p:cxnSp>
      <p:cxnSp>
        <p:nvCxnSpPr>
          <p:cNvPr id="234" name="Google Shape;234;g30ae9ca40b0_0_4"/>
          <p:cNvCxnSpPr/>
          <p:nvPr/>
        </p:nvCxnSpPr>
        <p:spPr>
          <a:xfrm rot="10800000" flipH="1">
            <a:off x="2913349" y="1755278"/>
            <a:ext cx="228300" cy="381300"/>
          </a:xfrm>
          <a:prstGeom prst="straightConnector1">
            <a:avLst/>
          </a:prstGeom>
          <a:noFill/>
          <a:ln w="18000" cap="flat" cmpd="sng">
            <a:solidFill>
              <a:srgbClr val="000000"/>
            </a:solidFill>
            <a:prstDash val="solid"/>
            <a:round/>
            <a:headEnd type="none" w="sm" len="sm"/>
            <a:tailEnd type="none" w="sm" len="sm"/>
          </a:ln>
        </p:spPr>
      </p:cxnSp>
      <p:cxnSp>
        <p:nvCxnSpPr>
          <p:cNvPr id="235" name="Google Shape;235;g30ae9ca40b0_0_4"/>
          <p:cNvCxnSpPr/>
          <p:nvPr/>
        </p:nvCxnSpPr>
        <p:spPr>
          <a:xfrm rot="10800000">
            <a:off x="1838409" y="1929728"/>
            <a:ext cx="327000" cy="228600"/>
          </a:xfrm>
          <a:prstGeom prst="straightConnector1">
            <a:avLst/>
          </a:prstGeom>
          <a:noFill/>
          <a:ln w="18000" cap="flat" cmpd="sng">
            <a:solidFill>
              <a:srgbClr val="000000"/>
            </a:solidFill>
            <a:prstDash val="solid"/>
            <a:round/>
            <a:headEnd type="none" w="sm" len="sm"/>
            <a:tailEnd type="none" w="sm" len="sm"/>
          </a:ln>
        </p:spPr>
      </p:cxnSp>
      <p:cxnSp>
        <p:nvCxnSpPr>
          <p:cNvPr id="236" name="Google Shape;236;g30ae9ca40b0_0_4"/>
          <p:cNvCxnSpPr/>
          <p:nvPr/>
        </p:nvCxnSpPr>
        <p:spPr>
          <a:xfrm rot="10800000" flipH="1">
            <a:off x="2183203" y="3193640"/>
            <a:ext cx="228300" cy="370800"/>
          </a:xfrm>
          <a:prstGeom prst="straightConnector1">
            <a:avLst/>
          </a:prstGeom>
          <a:noFill/>
          <a:ln w="18000" cap="flat" cmpd="sng">
            <a:solidFill>
              <a:srgbClr val="000000"/>
            </a:solidFill>
            <a:prstDash val="solid"/>
            <a:round/>
            <a:headEnd type="none" w="sm" len="sm"/>
            <a:tailEnd type="none" w="sm" len="sm"/>
          </a:ln>
        </p:spPr>
      </p:cxnSp>
      <p:pic>
        <p:nvPicPr>
          <p:cNvPr id="5" name="Grafik 4">
            <a:extLst>
              <a:ext uri="{FF2B5EF4-FFF2-40B4-BE49-F238E27FC236}">
                <a16:creationId xmlns:a16="http://schemas.microsoft.com/office/drawing/2014/main" id="{D84D68D9-E1C1-5DEB-A363-59D11E31A9C8}"/>
              </a:ext>
            </a:extLst>
          </p:cNvPr>
          <p:cNvPicPr>
            <a:picLocks noChangeAspect="1"/>
          </p:cNvPicPr>
          <p:nvPr/>
        </p:nvPicPr>
        <p:blipFill>
          <a:blip r:embed="rId8"/>
          <a:stretch>
            <a:fillRect/>
          </a:stretch>
        </p:blipFill>
        <p:spPr>
          <a:xfrm>
            <a:off x="53603" y="23044"/>
            <a:ext cx="1227676" cy="1495414"/>
          </a:xfrm>
          <a:prstGeom prst="rect">
            <a:avLst/>
          </a:prstGeom>
        </p:spPr>
      </p:pic>
      <p:pic>
        <p:nvPicPr>
          <p:cNvPr id="7" name="Grafik 6">
            <a:extLst>
              <a:ext uri="{FF2B5EF4-FFF2-40B4-BE49-F238E27FC236}">
                <a16:creationId xmlns:a16="http://schemas.microsoft.com/office/drawing/2014/main" id="{3AD30009-7197-1F7C-CDB2-35BA5A5211B9}"/>
              </a:ext>
            </a:extLst>
          </p:cNvPr>
          <p:cNvPicPr>
            <a:picLocks noChangeAspect="1"/>
          </p:cNvPicPr>
          <p:nvPr/>
        </p:nvPicPr>
        <p:blipFill>
          <a:blip r:embed="rId9"/>
          <a:stretch>
            <a:fillRect/>
          </a:stretch>
        </p:blipFill>
        <p:spPr>
          <a:xfrm>
            <a:off x="10282685" y="82373"/>
            <a:ext cx="1855711" cy="38931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240"/>
        <p:cNvGrpSpPr/>
        <p:nvPr/>
      </p:nvGrpSpPr>
      <p:grpSpPr>
        <a:xfrm>
          <a:off x="0" y="0"/>
          <a:ext cx="0" cy="0"/>
          <a:chOff x="0" y="0"/>
          <a:chExt cx="0" cy="0"/>
        </a:xfrm>
      </p:grpSpPr>
      <p:sp>
        <p:nvSpPr>
          <p:cNvPr id="241" name="Google Shape;241;p2"/>
          <p:cNvSpPr/>
          <p:nvPr/>
        </p:nvSpPr>
        <p:spPr>
          <a:xfrm>
            <a:off x="1496880" y="3960"/>
            <a:ext cx="9376632" cy="6858000"/>
          </a:xfrm>
          <a:custGeom>
            <a:avLst/>
            <a:gdLst/>
            <a:ahLst/>
            <a:cxnLst/>
            <a:rect l="l" t="t" r="r" b="b"/>
            <a:pathLst>
              <a:path w="9376632" h="6858000" extrusionOk="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a:gsLst>
              <a:gs pos="0">
                <a:srgbClr val="70AD47">
                  <a:alpha val="20000"/>
                </a:srgbClr>
              </a:gs>
              <a:gs pos="100000">
                <a:srgbClr val="4472C4">
                  <a:alpha val="40000"/>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2" name="Google Shape;242;p2"/>
          <p:cNvGrpSpPr/>
          <p:nvPr/>
        </p:nvGrpSpPr>
        <p:grpSpPr>
          <a:xfrm>
            <a:off x="1318488" y="-4320"/>
            <a:ext cx="9772527" cy="6858000"/>
            <a:chOff x="1303560" y="3960"/>
            <a:chExt cx="9772527" cy="6858000"/>
          </a:xfrm>
        </p:grpSpPr>
        <p:sp>
          <p:nvSpPr>
            <p:cNvPr id="243" name="Google Shape;243;p2"/>
            <p:cNvSpPr/>
            <p:nvPr/>
          </p:nvSpPr>
          <p:spPr>
            <a:xfrm>
              <a:off x="1560600" y="3960"/>
              <a:ext cx="9313016" cy="685800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1659600" y="3960"/>
              <a:ext cx="9065550" cy="685800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1648080" y="3960"/>
              <a:ext cx="9088051" cy="685800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1629000" y="3960"/>
              <a:ext cx="9107210" cy="685800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1318320" y="3960"/>
              <a:ext cx="9747620" cy="685800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1308240" y="3960"/>
              <a:ext cx="9767847" cy="685800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1303560" y="3960"/>
              <a:ext cx="9767847" cy="685800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0" name="Google Shape;250;p2"/>
          <p:cNvGrpSpPr/>
          <p:nvPr/>
        </p:nvGrpSpPr>
        <p:grpSpPr>
          <a:xfrm>
            <a:off x="-360" y="-4320"/>
            <a:ext cx="2514948" cy="2174498"/>
            <a:chOff x="-360" y="-4320"/>
            <a:chExt cx="2514948" cy="2174498"/>
          </a:xfrm>
        </p:grpSpPr>
        <p:sp>
          <p:nvSpPr>
            <p:cNvPr id="251" name="Google Shape;251;p2"/>
            <p:cNvSpPr/>
            <p:nvPr/>
          </p:nvSpPr>
          <p:spPr>
            <a:xfrm>
              <a:off x="-360"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360" y="-4320"/>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360"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360" y="0"/>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5" name="Google Shape;255;p2"/>
          <p:cNvGrpSpPr/>
          <p:nvPr/>
        </p:nvGrpSpPr>
        <p:grpSpPr>
          <a:xfrm>
            <a:off x="9685812" y="4683502"/>
            <a:ext cx="2514948" cy="2174498"/>
            <a:chOff x="9685812" y="4683502"/>
            <a:chExt cx="2514948" cy="2174498"/>
          </a:xfrm>
        </p:grpSpPr>
        <p:sp>
          <p:nvSpPr>
            <p:cNvPr id="256" name="Google Shape;256;p2"/>
            <p:cNvSpPr/>
            <p:nvPr/>
          </p:nvSpPr>
          <p:spPr>
            <a:xfrm rot="10800000">
              <a:off x="9685812" y="4683502"/>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rot="10800000">
              <a:off x="9707698" y="4910104"/>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rot="10800000">
              <a:off x="9699671" y="4880978"/>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rot="10800000">
              <a:off x="9708935" y="4910019"/>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0" name="Google Shape;260;p2"/>
          <p:cNvSpPr txBox="1"/>
          <p:nvPr/>
        </p:nvSpPr>
        <p:spPr>
          <a:xfrm>
            <a:off x="1303456" y="1559719"/>
            <a:ext cx="10218300" cy="47184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Altersgruppen: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Lernende &amp; Studierende</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Ältere Menschen</a:t>
            </a:r>
            <a:endParaRPr sz="2500" dirty="0">
              <a:solidFill>
                <a:schemeClr val="accent1">
                  <a:lumMod val="75000"/>
                </a:schemeClr>
              </a:solidFill>
              <a:latin typeface="Arial Rounded MT Bold" panose="020F0704030504030204" pitchFamily="34" charset="0"/>
            </a:endParaRPr>
          </a:p>
          <a:p>
            <a:pPr marL="457200" lvl="0"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Bereiche:</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Pflegeheime</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Schulen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en-US" sz="2500" dirty="0">
                <a:solidFill>
                  <a:schemeClr val="accent1">
                    <a:lumMod val="75000"/>
                  </a:schemeClr>
                </a:solidFill>
                <a:latin typeface="Arial Rounded MT Bold" panose="020F0704030504030204" pitchFamily="34" charset="0"/>
              </a:rPr>
              <a:t>Menschen, die von </a:t>
            </a:r>
            <a:r>
              <a:rPr lang="en-US" sz="2500" dirty="0" err="1">
                <a:solidFill>
                  <a:schemeClr val="accent1">
                    <a:lumMod val="75000"/>
                  </a:schemeClr>
                </a:solidFill>
                <a:latin typeface="Arial Rounded MT Bold" panose="020F0704030504030204" pitchFamily="34" charset="0"/>
              </a:rPr>
              <a:t>Risikofaktoren</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betroffen</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sind</a:t>
            </a:r>
            <a:endParaRPr lang="en-US" sz="2500" dirty="0">
              <a:solidFill>
                <a:schemeClr val="accent1">
                  <a:lumMod val="75000"/>
                </a:schemeClr>
              </a:solidFill>
              <a:latin typeface="Arial Rounded MT Bold" panose="020F0704030504030204" pitchFamily="34" charset="0"/>
            </a:endParaRPr>
          </a:p>
          <a:p>
            <a:pPr marL="527050" lvl="1" algn="l" rtl="0">
              <a:spcBef>
                <a:spcPts val="0"/>
              </a:spcBef>
              <a:spcAft>
                <a:spcPts val="0"/>
              </a:spcAft>
              <a:buClr>
                <a:srgbClr val="44546A"/>
              </a:buClr>
              <a:buSzPts val="2500"/>
            </a:pP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schlechter</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Gesundheitszustand</a:t>
            </a:r>
            <a:r>
              <a:rPr lang="en-US" sz="2500" dirty="0">
                <a:solidFill>
                  <a:schemeClr val="accent1">
                    <a:lumMod val="75000"/>
                  </a:schemeClr>
                </a:solidFill>
                <a:latin typeface="Arial Rounded MT Bold" panose="020F0704030504030204" pitchFamily="34" charset="0"/>
              </a:rPr>
              <a:t> und/</a:t>
            </a:r>
            <a:r>
              <a:rPr lang="en-US" sz="2500" dirty="0" err="1">
                <a:solidFill>
                  <a:schemeClr val="accent1">
                    <a:lumMod val="75000"/>
                  </a:schemeClr>
                </a:solidFill>
                <a:latin typeface="Arial Rounded MT Bold" panose="020F0704030504030204" pitchFamily="34" charset="0"/>
              </a:rPr>
              <a:t>oder</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Alleinleben</a:t>
            </a:r>
            <a:r>
              <a:rPr lang="en-US" sz="2500" dirty="0">
                <a:solidFill>
                  <a:schemeClr val="accent1">
                    <a:lumMod val="75000"/>
                  </a:schemeClr>
                </a:solidFill>
                <a:latin typeface="Arial Rounded MT Bold" panose="020F0704030504030204" pitchFamily="34" charset="0"/>
              </a:rPr>
              <a:t>)</a:t>
            </a:r>
          </a:p>
          <a:p>
            <a:pPr marL="457200" lvl="0" indent="-387350" algn="l" rtl="0">
              <a:spcBef>
                <a:spcPts val="0"/>
              </a:spcBef>
              <a:spcAft>
                <a:spcPts val="0"/>
              </a:spcAft>
              <a:buClr>
                <a:srgbClr val="44546A"/>
              </a:buClr>
              <a:buSzPts val="2500"/>
              <a:buChar char="●"/>
            </a:pPr>
            <a:r>
              <a:rPr lang="en-US" sz="2500" dirty="0" err="1">
                <a:solidFill>
                  <a:schemeClr val="accent1">
                    <a:lumMod val="75000"/>
                  </a:schemeClr>
                </a:solidFill>
                <a:latin typeface="Arial Rounded MT Bold" panose="020F0704030504030204" pitchFamily="34" charset="0"/>
              </a:rPr>
              <a:t>Minderheiten</a:t>
            </a:r>
            <a:endParaRPr lang="en-US"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Ethnische Gruppen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Menschen mit diverser sexueller Orientierung</a:t>
            </a:r>
            <a:endParaRPr sz="2500" dirty="0">
              <a:solidFill>
                <a:schemeClr val="accent1">
                  <a:lumMod val="75000"/>
                </a:schemeClr>
              </a:solidFill>
              <a:latin typeface="Arial Rounded MT Bold" panose="020F0704030504030204" pitchFamily="34" charset="0"/>
            </a:endParaRPr>
          </a:p>
        </p:txBody>
      </p:sp>
      <p:sp>
        <p:nvSpPr>
          <p:cNvPr id="261" name="Google Shape;261;p2"/>
          <p:cNvSpPr txBox="1"/>
          <p:nvPr/>
        </p:nvSpPr>
        <p:spPr>
          <a:xfrm>
            <a:off x="1194644" y="132569"/>
            <a:ext cx="9693900" cy="65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de-DE" sz="3200" dirty="0">
                <a:solidFill>
                  <a:schemeClr val="accent1">
                    <a:lumMod val="75000"/>
                  </a:schemeClr>
                </a:solidFill>
                <a:latin typeface="Arial Rounded MT Bold" panose="020F0704030504030204" pitchFamily="34" charset="0"/>
              </a:rPr>
              <a:t>Besonders betroffene</a:t>
            </a:r>
            <a:br>
              <a:rPr lang="de-DE" sz="3200" dirty="0">
                <a:solidFill>
                  <a:schemeClr val="accent1">
                    <a:lumMod val="75000"/>
                  </a:schemeClr>
                </a:solidFill>
                <a:latin typeface="Arial Rounded MT Bold" panose="020F0704030504030204" pitchFamily="34" charset="0"/>
              </a:rPr>
            </a:br>
            <a:r>
              <a:rPr lang="de-DE" sz="3200" dirty="0">
                <a:solidFill>
                  <a:schemeClr val="accent1">
                    <a:lumMod val="75000"/>
                  </a:schemeClr>
                </a:solidFill>
                <a:latin typeface="Arial Rounded MT Bold" panose="020F0704030504030204" pitchFamily="34" charset="0"/>
              </a:rPr>
              <a:t>Bereiche und Menschen</a:t>
            </a:r>
            <a:endParaRPr sz="3200" dirty="0">
              <a:solidFill>
                <a:schemeClr val="accent1">
                  <a:lumMod val="75000"/>
                </a:schemeClr>
              </a:solidFill>
              <a:latin typeface="Arial Rounded MT Bold" panose="020F0704030504030204" pitchFamily="34" charset="0"/>
            </a:endParaRPr>
          </a:p>
        </p:txBody>
      </p:sp>
      <p:pic>
        <p:nvPicPr>
          <p:cNvPr id="2" name="Grafik 1">
            <a:extLst>
              <a:ext uri="{FF2B5EF4-FFF2-40B4-BE49-F238E27FC236}">
                <a16:creationId xmlns:a16="http://schemas.microsoft.com/office/drawing/2014/main" id="{6004AC24-5BB2-2F3D-E016-D1B649FFA4B4}"/>
              </a:ext>
            </a:extLst>
          </p:cNvPr>
          <p:cNvPicPr>
            <a:picLocks noChangeAspect="1"/>
          </p:cNvPicPr>
          <p:nvPr/>
        </p:nvPicPr>
        <p:blipFill>
          <a:blip r:embed="rId3"/>
          <a:stretch>
            <a:fillRect/>
          </a:stretch>
        </p:blipFill>
        <p:spPr>
          <a:xfrm>
            <a:off x="53603" y="23044"/>
            <a:ext cx="967340" cy="1178303"/>
          </a:xfrm>
          <a:prstGeom prst="rect">
            <a:avLst/>
          </a:prstGeom>
        </p:spPr>
      </p:pic>
      <p:pic>
        <p:nvPicPr>
          <p:cNvPr id="3" name="Grafik 2">
            <a:extLst>
              <a:ext uri="{FF2B5EF4-FFF2-40B4-BE49-F238E27FC236}">
                <a16:creationId xmlns:a16="http://schemas.microsoft.com/office/drawing/2014/main" id="{025CB27A-C705-1A93-0ADD-96CD5C006EE1}"/>
              </a:ext>
            </a:extLst>
          </p:cNvPr>
          <p:cNvPicPr>
            <a:picLocks noChangeAspect="1"/>
          </p:cNvPicPr>
          <p:nvPr/>
        </p:nvPicPr>
        <p:blipFill>
          <a:blip r:embed="rId4"/>
          <a:stretch>
            <a:fillRect/>
          </a:stretch>
        </p:blipFill>
        <p:spPr>
          <a:xfrm>
            <a:off x="10329751" y="82373"/>
            <a:ext cx="1808646" cy="3794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265"/>
        <p:cNvGrpSpPr/>
        <p:nvPr/>
      </p:nvGrpSpPr>
      <p:grpSpPr>
        <a:xfrm>
          <a:off x="0" y="0"/>
          <a:ext cx="0" cy="0"/>
          <a:chOff x="0" y="0"/>
          <a:chExt cx="0" cy="0"/>
        </a:xfrm>
      </p:grpSpPr>
      <p:sp>
        <p:nvSpPr>
          <p:cNvPr id="268" name="Google Shape;268;p3"/>
          <p:cNvSpPr/>
          <p:nvPr/>
        </p:nvSpPr>
        <p:spPr>
          <a:xfrm>
            <a:off x="1475688" y="-12723"/>
            <a:ext cx="9376632" cy="6858000"/>
          </a:xfrm>
          <a:custGeom>
            <a:avLst/>
            <a:gdLst/>
            <a:ahLst/>
            <a:cxnLst/>
            <a:rect l="l" t="t" r="r" b="b"/>
            <a:pathLst>
              <a:path w="9376632" h="6858000" extrusionOk="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a:gsLst>
              <a:gs pos="0">
                <a:srgbClr val="70AD47">
                  <a:alpha val="20000"/>
                </a:srgbClr>
              </a:gs>
              <a:gs pos="100000">
                <a:srgbClr val="4472C4">
                  <a:alpha val="40000"/>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9" name="Google Shape;269;p3"/>
          <p:cNvGrpSpPr/>
          <p:nvPr/>
        </p:nvGrpSpPr>
        <p:grpSpPr>
          <a:xfrm>
            <a:off x="1319280" y="-80476"/>
            <a:ext cx="9771120" cy="6856560"/>
            <a:chOff x="1303560" y="3960"/>
            <a:chExt cx="9771120" cy="6856560"/>
          </a:xfrm>
        </p:grpSpPr>
        <p:sp>
          <p:nvSpPr>
            <p:cNvPr id="270" name="Google Shape;270;p3"/>
            <p:cNvSpPr/>
            <p:nvPr/>
          </p:nvSpPr>
          <p:spPr>
            <a:xfrm>
              <a:off x="1560600" y="3960"/>
              <a:ext cx="9311400" cy="685656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
            <p:cNvSpPr/>
            <p:nvPr/>
          </p:nvSpPr>
          <p:spPr>
            <a:xfrm>
              <a:off x="1659600" y="3960"/>
              <a:ext cx="9064080" cy="685656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
            <p:cNvSpPr/>
            <p:nvPr/>
          </p:nvSpPr>
          <p:spPr>
            <a:xfrm>
              <a:off x="1648080" y="3960"/>
              <a:ext cx="9086760" cy="685656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
            <p:cNvSpPr/>
            <p:nvPr/>
          </p:nvSpPr>
          <p:spPr>
            <a:xfrm>
              <a:off x="1629000" y="3960"/>
              <a:ext cx="9105840" cy="685656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
            <p:cNvSpPr/>
            <p:nvPr/>
          </p:nvSpPr>
          <p:spPr>
            <a:xfrm>
              <a:off x="1318320" y="3960"/>
              <a:ext cx="9746280" cy="685656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
            <p:cNvSpPr/>
            <p:nvPr/>
          </p:nvSpPr>
          <p:spPr>
            <a:xfrm>
              <a:off x="1308240" y="3960"/>
              <a:ext cx="9766440" cy="685656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
            <p:cNvSpPr/>
            <p:nvPr/>
          </p:nvSpPr>
          <p:spPr>
            <a:xfrm>
              <a:off x="1303560" y="3960"/>
              <a:ext cx="9766440" cy="685656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3"/>
          <p:cNvSpPr txBox="1">
            <a:spLocks noGrp="1"/>
          </p:cNvSpPr>
          <p:nvPr>
            <p:ph type="title"/>
          </p:nvPr>
        </p:nvSpPr>
        <p:spPr>
          <a:xfrm>
            <a:off x="5079156" y="2919868"/>
            <a:ext cx="2588077" cy="952500"/>
          </a:xfrm>
          <a:prstGeom prst="rect">
            <a:avLst/>
          </a:prstGeom>
          <a:noFill/>
          <a:ln>
            <a:noFill/>
          </a:ln>
        </p:spPr>
        <p:txBody>
          <a:bodyPr spcFirstLastPara="1" wrap="square" lIns="0" tIns="0" rIns="0" bIns="0" anchor="b" anchorCtr="0">
            <a:normAutofit/>
          </a:bodyPr>
          <a:lstStyle/>
          <a:p>
            <a:pPr marL="0" lvl="0" indent="0" algn="ctr" rtl="0">
              <a:lnSpc>
                <a:spcPct val="90000"/>
              </a:lnSpc>
              <a:spcBef>
                <a:spcPts val="0"/>
              </a:spcBef>
              <a:spcAft>
                <a:spcPts val="0"/>
              </a:spcAft>
              <a:buClr>
                <a:srgbClr val="44546A"/>
              </a:buClr>
              <a:buSzPts val="3200"/>
              <a:buFont typeface="Arial"/>
              <a:buNone/>
            </a:pPr>
            <a:r>
              <a:rPr lang="de-DE" sz="3200" b="0" strike="noStrike" dirty="0">
                <a:solidFill>
                  <a:srgbClr val="44546A"/>
                </a:solidFill>
                <a:latin typeface="Arial"/>
                <a:ea typeface="Arial"/>
                <a:cs typeface="Arial"/>
                <a:sym typeface="Arial"/>
              </a:rPr>
              <a:t>Bewältigungs- </a:t>
            </a:r>
            <a:r>
              <a:rPr lang="de-DE" sz="3200" b="0" strike="noStrike" dirty="0" err="1">
                <a:solidFill>
                  <a:srgbClr val="44546A"/>
                </a:solidFill>
                <a:latin typeface="Arial"/>
                <a:ea typeface="Arial"/>
                <a:cs typeface="Arial"/>
                <a:sym typeface="Arial"/>
              </a:rPr>
              <a:t>strategien</a:t>
            </a:r>
            <a:endParaRPr sz="3200" b="0" strike="noStrike" dirty="0">
              <a:latin typeface="Arial"/>
              <a:ea typeface="Arial"/>
              <a:cs typeface="Arial"/>
              <a:sym typeface="Arial"/>
            </a:endParaRPr>
          </a:p>
        </p:txBody>
      </p:sp>
      <p:grpSp>
        <p:nvGrpSpPr>
          <p:cNvPr id="278" name="Google Shape;278;p3"/>
          <p:cNvGrpSpPr/>
          <p:nvPr/>
        </p:nvGrpSpPr>
        <p:grpSpPr>
          <a:xfrm>
            <a:off x="-360" y="-4320"/>
            <a:ext cx="2513520" cy="2172960"/>
            <a:chOff x="-360" y="-4320"/>
            <a:chExt cx="2513520" cy="2172960"/>
          </a:xfrm>
        </p:grpSpPr>
        <p:sp>
          <p:nvSpPr>
            <p:cNvPr id="279" name="Google Shape;279;p3"/>
            <p:cNvSpPr/>
            <p:nvPr/>
          </p:nvSpPr>
          <p:spPr>
            <a:xfrm>
              <a:off x="-360" y="0"/>
              <a:ext cx="2513520" cy="2168640"/>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
            <p:cNvSpPr/>
            <p:nvPr/>
          </p:nvSpPr>
          <p:spPr>
            <a:xfrm>
              <a:off x="-360" y="-4320"/>
              <a:ext cx="2491560" cy="1946520"/>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
            <p:cNvSpPr/>
            <p:nvPr/>
          </p:nvSpPr>
          <p:spPr>
            <a:xfrm>
              <a:off x="-360" y="0"/>
              <a:ext cx="2499480" cy="1971360"/>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
            <p:cNvSpPr/>
            <p:nvPr/>
          </p:nvSpPr>
          <p:spPr>
            <a:xfrm>
              <a:off x="360" y="0"/>
              <a:ext cx="2489760" cy="1942200"/>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3" name="Google Shape;283;p3"/>
          <p:cNvGrpSpPr/>
          <p:nvPr/>
        </p:nvGrpSpPr>
        <p:grpSpPr>
          <a:xfrm>
            <a:off x="9687240" y="4685040"/>
            <a:ext cx="2513520" cy="2172960"/>
            <a:chOff x="9687240" y="4685040"/>
            <a:chExt cx="2513520" cy="2172960"/>
          </a:xfrm>
        </p:grpSpPr>
        <p:sp>
          <p:nvSpPr>
            <p:cNvPr id="284" name="Google Shape;284;p3"/>
            <p:cNvSpPr/>
            <p:nvPr/>
          </p:nvSpPr>
          <p:spPr>
            <a:xfrm rot="10800000">
              <a:off x="9687240" y="4685040"/>
              <a:ext cx="2513520" cy="2168640"/>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
            <p:cNvSpPr/>
            <p:nvPr/>
          </p:nvSpPr>
          <p:spPr>
            <a:xfrm rot="10800000">
              <a:off x="9709200" y="4911480"/>
              <a:ext cx="2491560" cy="1946520"/>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
            <p:cNvSpPr/>
            <p:nvPr/>
          </p:nvSpPr>
          <p:spPr>
            <a:xfrm rot="10800000">
              <a:off x="9701280" y="4882320"/>
              <a:ext cx="2499480" cy="1971360"/>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
            <p:cNvSpPr/>
            <p:nvPr/>
          </p:nvSpPr>
          <p:spPr>
            <a:xfrm rot="10800000">
              <a:off x="9710280" y="4911480"/>
              <a:ext cx="2489760" cy="1942200"/>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8" name="Google Shape;288;p3"/>
          <p:cNvSpPr/>
          <p:nvPr/>
        </p:nvSpPr>
        <p:spPr>
          <a:xfrm>
            <a:off x="4940467" y="2640554"/>
            <a:ext cx="2753400" cy="1414500"/>
          </a:xfrm>
          <a:prstGeom prst="ellipse">
            <a:avLst/>
          </a:prstGeom>
          <a:noFill/>
          <a:ln w="28575" cap="flat" cmpd="sng">
            <a:solidFill>
              <a:srgbClr val="32549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89" name="Google Shape;289;p3"/>
          <p:cNvPicPr preferRelativeResize="0"/>
          <p:nvPr/>
        </p:nvPicPr>
        <p:blipFill rotWithShape="1">
          <a:blip r:embed="rId3">
            <a:alphaModFix/>
          </a:blip>
          <a:srcRect/>
          <a:stretch/>
        </p:blipFill>
        <p:spPr>
          <a:xfrm>
            <a:off x="1140480" y="2255770"/>
            <a:ext cx="1619640" cy="997920"/>
          </a:xfrm>
          <a:prstGeom prst="rect">
            <a:avLst/>
          </a:prstGeom>
          <a:noFill/>
          <a:ln w="12700" cap="flat" cmpd="sng">
            <a:solidFill>
              <a:srgbClr val="000000"/>
            </a:solidFill>
            <a:prstDash val="solid"/>
            <a:round/>
            <a:headEnd type="none" w="sm" len="sm"/>
            <a:tailEnd type="none" w="sm" len="sm"/>
          </a:ln>
        </p:spPr>
      </p:pic>
      <p:pic>
        <p:nvPicPr>
          <p:cNvPr id="290" name="Google Shape;290;p3"/>
          <p:cNvPicPr preferRelativeResize="0"/>
          <p:nvPr/>
        </p:nvPicPr>
        <p:blipFill rotWithShape="1">
          <a:blip r:embed="rId4">
            <a:alphaModFix/>
          </a:blip>
          <a:srcRect/>
          <a:stretch/>
        </p:blipFill>
        <p:spPr>
          <a:xfrm>
            <a:off x="8832420" y="2315544"/>
            <a:ext cx="1619640" cy="995040"/>
          </a:xfrm>
          <a:prstGeom prst="rect">
            <a:avLst/>
          </a:prstGeom>
          <a:noFill/>
          <a:ln w="12700" cap="flat" cmpd="sng">
            <a:solidFill>
              <a:srgbClr val="000000"/>
            </a:solidFill>
            <a:prstDash val="solid"/>
            <a:round/>
            <a:headEnd type="none" w="sm" len="sm"/>
            <a:tailEnd type="none" w="sm" len="sm"/>
          </a:ln>
        </p:spPr>
      </p:pic>
      <p:pic>
        <p:nvPicPr>
          <p:cNvPr id="291" name="Google Shape;291;p3"/>
          <p:cNvPicPr preferRelativeResize="0"/>
          <p:nvPr/>
        </p:nvPicPr>
        <p:blipFill rotWithShape="1">
          <a:blip r:embed="rId5">
            <a:alphaModFix/>
          </a:blip>
          <a:srcRect/>
          <a:stretch/>
        </p:blipFill>
        <p:spPr>
          <a:xfrm>
            <a:off x="7994673" y="5576978"/>
            <a:ext cx="1619640" cy="996120"/>
          </a:xfrm>
          <a:prstGeom prst="rect">
            <a:avLst/>
          </a:prstGeom>
          <a:noFill/>
          <a:ln w="12700" cap="flat" cmpd="sng">
            <a:solidFill>
              <a:srgbClr val="000000"/>
            </a:solidFill>
            <a:prstDash val="solid"/>
            <a:round/>
            <a:headEnd type="none" w="sm" len="sm"/>
            <a:tailEnd type="none" w="sm" len="sm"/>
          </a:ln>
        </p:spPr>
      </p:pic>
      <p:pic>
        <p:nvPicPr>
          <p:cNvPr id="292" name="Google Shape;292;p3"/>
          <p:cNvPicPr preferRelativeResize="0"/>
          <p:nvPr/>
        </p:nvPicPr>
        <p:blipFill rotWithShape="1">
          <a:blip r:embed="rId6">
            <a:alphaModFix/>
          </a:blip>
          <a:srcRect/>
          <a:stretch/>
        </p:blipFill>
        <p:spPr>
          <a:xfrm>
            <a:off x="2992980" y="5597381"/>
            <a:ext cx="1626480" cy="1005480"/>
          </a:xfrm>
          <a:prstGeom prst="rect">
            <a:avLst/>
          </a:prstGeom>
          <a:noFill/>
          <a:ln w="12700" cap="flat" cmpd="sng">
            <a:solidFill>
              <a:srgbClr val="000000"/>
            </a:solidFill>
            <a:prstDash val="solid"/>
            <a:round/>
            <a:headEnd type="none" w="sm" len="sm"/>
            <a:tailEnd type="none" w="sm" len="sm"/>
          </a:ln>
        </p:spPr>
      </p:pic>
      <p:pic>
        <p:nvPicPr>
          <p:cNvPr id="293" name="Google Shape;293;p3"/>
          <p:cNvPicPr preferRelativeResize="0"/>
          <p:nvPr/>
        </p:nvPicPr>
        <p:blipFill rotWithShape="1">
          <a:blip r:embed="rId7">
            <a:alphaModFix/>
          </a:blip>
          <a:srcRect/>
          <a:stretch/>
        </p:blipFill>
        <p:spPr>
          <a:xfrm>
            <a:off x="5395500" y="81360"/>
            <a:ext cx="1626480" cy="1002960"/>
          </a:xfrm>
          <a:prstGeom prst="rect">
            <a:avLst/>
          </a:prstGeom>
          <a:noFill/>
          <a:ln w="12700" cap="flat" cmpd="sng">
            <a:solidFill>
              <a:srgbClr val="000000"/>
            </a:solidFill>
            <a:prstDash val="solid"/>
            <a:round/>
            <a:headEnd type="none" w="sm" len="sm"/>
            <a:tailEnd type="none" w="sm" len="sm"/>
          </a:ln>
        </p:spPr>
      </p:pic>
      <p:sp>
        <p:nvSpPr>
          <p:cNvPr id="294" name="Google Shape;294;p3"/>
          <p:cNvSpPr/>
          <p:nvPr/>
        </p:nvSpPr>
        <p:spPr>
          <a:xfrm>
            <a:off x="243060" y="1784377"/>
            <a:ext cx="218196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Pflegeheim-Konzepte</a:t>
            </a:r>
            <a:endParaRPr sz="1400" b="0" i="0" u="none" strike="noStrike" cap="none" dirty="0">
              <a:latin typeface="Arial"/>
              <a:ea typeface="Arial"/>
              <a:cs typeface="Arial"/>
              <a:sym typeface="Arial"/>
            </a:endParaRPr>
          </a:p>
        </p:txBody>
      </p:sp>
      <p:sp>
        <p:nvSpPr>
          <p:cNvPr id="295" name="Google Shape;295;p3"/>
          <p:cNvSpPr/>
          <p:nvPr/>
        </p:nvSpPr>
        <p:spPr>
          <a:xfrm>
            <a:off x="9014952" y="3599976"/>
            <a:ext cx="1532327"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Online-Unterricht</a:t>
            </a:r>
            <a:endParaRPr sz="1400" b="0" i="0" u="none" strike="noStrike" cap="none" dirty="0">
              <a:solidFill>
                <a:srgbClr val="2A6099"/>
              </a:solidFill>
              <a:latin typeface="Arial"/>
              <a:ea typeface="Arial"/>
              <a:cs typeface="Arial"/>
              <a:sym typeface="Arial"/>
            </a:endParaRPr>
          </a:p>
        </p:txBody>
      </p:sp>
      <p:sp>
        <p:nvSpPr>
          <p:cNvPr id="296" name="Google Shape;296;p3"/>
          <p:cNvSpPr/>
          <p:nvPr/>
        </p:nvSpPr>
        <p:spPr>
          <a:xfrm>
            <a:off x="10718626" y="2833687"/>
            <a:ext cx="137376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Online-Kommunikation</a:t>
            </a:r>
            <a:endParaRPr sz="1400" b="0" i="0" u="none" strike="noStrike" cap="none" dirty="0">
              <a:latin typeface="Arial"/>
              <a:ea typeface="Arial"/>
              <a:cs typeface="Arial"/>
              <a:sym typeface="Arial"/>
            </a:endParaRPr>
          </a:p>
        </p:txBody>
      </p:sp>
      <p:sp>
        <p:nvSpPr>
          <p:cNvPr id="297" name="Google Shape;297;p3"/>
          <p:cNvSpPr/>
          <p:nvPr/>
        </p:nvSpPr>
        <p:spPr>
          <a:xfrm>
            <a:off x="7948560" y="4915202"/>
            <a:ext cx="1799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Lieferung nach Hause</a:t>
            </a:r>
            <a:endParaRPr lang="de-DE" sz="1400" b="0" i="0" u="none" strike="noStrike" cap="none" dirty="0">
              <a:solidFill>
                <a:srgbClr val="2A6099"/>
              </a:solidFill>
              <a:latin typeface="Arial"/>
              <a:ea typeface="Arial"/>
              <a:cs typeface="Arial"/>
              <a:sym typeface="Arial"/>
            </a:endParaRPr>
          </a:p>
        </p:txBody>
      </p:sp>
      <p:sp>
        <p:nvSpPr>
          <p:cNvPr id="298" name="Google Shape;298;p3"/>
          <p:cNvSpPr/>
          <p:nvPr/>
        </p:nvSpPr>
        <p:spPr>
          <a:xfrm>
            <a:off x="6593365" y="6288915"/>
            <a:ext cx="135108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Eine Auszeit nehmen</a:t>
            </a:r>
            <a:endParaRPr sz="1400" b="0" i="0" u="none" strike="noStrike" cap="none" dirty="0">
              <a:latin typeface="Arial"/>
              <a:ea typeface="Arial"/>
              <a:cs typeface="Arial"/>
              <a:sym typeface="Arial"/>
            </a:endParaRPr>
          </a:p>
        </p:txBody>
      </p:sp>
      <p:sp>
        <p:nvSpPr>
          <p:cNvPr id="299" name="Google Shape;299;p3"/>
          <p:cNvSpPr/>
          <p:nvPr/>
        </p:nvSpPr>
        <p:spPr>
          <a:xfrm>
            <a:off x="9769758" y="6144773"/>
            <a:ext cx="147705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Gastronomie zum Mitnehmen</a:t>
            </a:r>
            <a:endParaRPr sz="1400" b="0" i="0" u="none" strike="noStrike" cap="none" dirty="0">
              <a:latin typeface="Arial"/>
              <a:ea typeface="Arial"/>
              <a:cs typeface="Arial"/>
              <a:sym typeface="Arial"/>
            </a:endParaRPr>
          </a:p>
        </p:txBody>
      </p:sp>
      <p:cxnSp>
        <p:nvCxnSpPr>
          <p:cNvPr id="300" name="Google Shape;300;p3"/>
          <p:cNvCxnSpPr/>
          <p:nvPr/>
        </p:nvCxnSpPr>
        <p:spPr>
          <a:xfrm rot="10800000" flipH="1">
            <a:off x="8356171" y="5211778"/>
            <a:ext cx="33480" cy="360000"/>
          </a:xfrm>
          <a:prstGeom prst="straightConnector1">
            <a:avLst/>
          </a:prstGeom>
          <a:noFill/>
          <a:ln w="18000" cap="flat" cmpd="sng">
            <a:solidFill>
              <a:srgbClr val="000000"/>
            </a:solidFill>
            <a:prstDash val="solid"/>
            <a:round/>
            <a:headEnd type="none" w="sm" len="sm"/>
            <a:tailEnd type="none" w="sm" len="sm"/>
          </a:ln>
        </p:spPr>
      </p:cxnSp>
      <p:cxnSp>
        <p:nvCxnSpPr>
          <p:cNvPr id="301" name="Google Shape;301;p3"/>
          <p:cNvCxnSpPr/>
          <p:nvPr/>
        </p:nvCxnSpPr>
        <p:spPr>
          <a:xfrm>
            <a:off x="9622233" y="6000266"/>
            <a:ext cx="252720" cy="180000"/>
          </a:xfrm>
          <a:prstGeom prst="straightConnector1">
            <a:avLst/>
          </a:prstGeom>
          <a:noFill/>
          <a:ln w="18000" cap="flat" cmpd="sng">
            <a:solidFill>
              <a:srgbClr val="000000"/>
            </a:solidFill>
            <a:prstDash val="solid"/>
            <a:round/>
            <a:headEnd type="none" w="sm" len="sm"/>
            <a:tailEnd type="none" w="sm" len="sm"/>
          </a:ln>
        </p:spPr>
      </p:cxnSp>
      <p:cxnSp>
        <p:nvCxnSpPr>
          <p:cNvPr id="302" name="Google Shape;302;p3"/>
          <p:cNvCxnSpPr/>
          <p:nvPr/>
        </p:nvCxnSpPr>
        <p:spPr>
          <a:xfrm flipH="1">
            <a:off x="7613738" y="6222713"/>
            <a:ext cx="360000" cy="180000"/>
          </a:xfrm>
          <a:prstGeom prst="straightConnector1">
            <a:avLst/>
          </a:prstGeom>
          <a:noFill/>
          <a:ln w="18000" cap="flat" cmpd="sng">
            <a:solidFill>
              <a:srgbClr val="000000"/>
            </a:solidFill>
            <a:prstDash val="solid"/>
            <a:round/>
            <a:headEnd type="none" w="sm" len="sm"/>
            <a:tailEnd type="none" w="sm" len="sm"/>
          </a:ln>
        </p:spPr>
      </p:cxnSp>
      <p:sp>
        <p:nvSpPr>
          <p:cNvPr id="303" name="Google Shape;303;p3"/>
          <p:cNvSpPr/>
          <p:nvPr/>
        </p:nvSpPr>
        <p:spPr>
          <a:xfrm>
            <a:off x="6633952" y="4887799"/>
            <a:ext cx="1209995"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Beibehaltung der Routine</a:t>
            </a:r>
            <a:endParaRPr sz="1400" b="0" i="0" u="none" strike="noStrike" cap="none" dirty="0">
              <a:latin typeface="Arial"/>
              <a:ea typeface="Arial"/>
              <a:cs typeface="Arial"/>
              <a:sym typeface="Arial"/>
            </a:endParaRPr>
          </a:p>
        </p:txBody>
      </p:sp>
      <p:sp>
        <p:nvSpPr>
          <p:cNvPr id="304" name="Google Shape;304;p3"/>
          <p:cNvSpPr/>
          <p:nvPr/>
        </p:nvSpPr>
        <p:spPr>
          <a:xfrm>
            <a:off x="6444916" y="5688754"/>
            <a:ext cx="135108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In Verbindung bleiben</a:t>
            </a:r>
            <a:endParaRPr sz="1400" b="0" i="0" u="none" strike="noStrike" cap="none" dirty="0">
              <a:latin typeface="Arial"/>
              <a:ea typeface="Arial"/>
              <a:cs typeface="Arial"/>
              <a:sym typeface="Arial"/>
            </a:endParaRPr>
          </a:p>
        </p:txBody>
      </p:sp>
      <p:sp>
        <p:nvSpPr>
          <p:cNvPr id="305" name="Google Shape;305;p3"/>
          <p:cNvSpPr/>
          <p:nvPr/>
        </p:nvSpPr>
        <p:spPr>
          <a:xfrm>
            <a:off x="9729478" y="5082767"/>
            <a:ext cx="1537801" cy="521766"/>
          </a:xfrm>
          <a:prstGeom prst="rect">
            <a:avLst/>
          </a:prstGeom>
          <a:noFill/>
          <a:ln>
            <a:noFill/>
          </a:ln>
        </p:spPr>
        <p:txBody>
          <a:bodyPr spcFirstLastPara="1" wrap="square" lIns="90000" tIns="45000" rIns="90000" bIns="45000" anchor="t" anchorCtr="0">
            <a:spAutoFit/>
          </a:bodyPr>
          <a:lstStyle/>
          <a:p>
            <a:pPr>
              <a:buClr>
                <a:srgbClr val="2A6099"/>
              </a:buClr>
              <a:buSzPts val="1400"/>
            </a:pPr>
            <a:r>
              <a:rPr lang="de-DE" sz="1400" b="1" i="1" u="none" strike="noStrike" cap="none" dirty="0">
                <a:solidFill>
                  <a:srgbClr val="2A6099"/>
                </a:solidFill>
                <a:latin typeface="Calibri"/>
                <a:ea typeface="Calibri"/>
                <a:cs typeface="Calibri"/>
                <a:sym typeface="Calibri"/>
              </a:rPr>
              <a:t>Online-Unterricht</a:t>
            </a:r>
            <a:endParaRPr lang="de-DE" sz="1400" b="0" i="0" u="none" strike="noStrike" cap="none" dirty="0">
              <a:solidFill>
                <a:srgbClr val="2A6099"/>
              </a:solidFill>
              <a:latin typeface="Arial"/>
              <a:ea typeface="Arial"/>
              <a:cs typeface="Arial"/>
              <a:sym typeface="Arial"/>
            </a:endParaRPr>
          </a:p>
          <a:p>
            <a:pPr marL="0" marR="0" lvl="0" indent="0" algn="l" rtl="0">
              <a:lnSpc>
                <a:spcPct val="100000"/>
              </a:lnSpc>
              <a:spcBef>
                <a:spcPts val="0"/>
              </a:spcBef>
              <a:spcAft>
                <a:spcPts val="0"/>
              </a:spcAft>
              <a:buClr>
                <a:srgbClr val="2A6099"/>
              </a:buClr>
              <a:buSzPts val="1400"/>
              <a:buFont typeface="Calibri"/>
              <a:buNone/>
            </a:pPr>
            <a:endParaRPr sz="1400" b="0" i="0" u="none" strike="noStrike" cap="none" dirty="0">
              <a:solidFill>
                <a:srgbClr val="2A6099"/>
              </a:solidFill>
              <a:latin typeface="Arial"/>
              <a:ea typeface="Arial"/>
              <a:cs typeface="Arial"/>
              <a:sym typeface="Arial"/>
            </a:endParaRPr>
          </a:p>
        </p:txBody>
      </p:sp>
      <p:cxnSp>
        <p:nvCxnSpPr>
          <p:cNvPr id="306" name="Google Shape;306;p3"/>
          <p:cNvCxnSpPr/>
          <p:nvPr/>
        </p:nvCxnSpPr>
        <p:spPr>
          <a:xfrm rot="10800000" flipH="1">
            <a:off x="9272280" y="5315758"/>
            <a:ext cx="445320" cy="204120"/>
          </a:xfrm>
          <a:prstGeom prst="straightConnector1">
            <a:avLst/>
          </a:prstGeom>
          <a:noFill/>
          <a:ln w="18000" cap="flat" cmpd="sng">
            <a:solidFill>
              <a:srgbClr val="000000"/>
            </a:solidFill>
            <a:prstDash val="solid"/>
            <a:round/>
            <a:headEnd type="none" w="sm" len="sm"/>
            <a:tailEnd type="none" w="sm" len="sm"/>
          </a:ln>
        </p:spPr>
      </p:cxnSp>
      <p:cxnSp>
        <p:nvCxnSpPr>
          <p:cNvPr id="307" name="Google Shape;307;p3"/>
          <p:cNvCxnSpPr/>
          <p:nvPr/>
        </p:nvCxnSpPr>
        <p:spPr>
          <a:xfrm>
            <a:off x="7635938" y="5372305"/>
            <a:ext cx="252720" cy="180000"/>
          </a:xfrm>
          <a:prstGeom prst="straightConnector1">
            <a:avLst/>
          </a:prstGeom>
          <a:noFill/>
          <a:ln w="18000" cap="flat" cmpd="sng">
            <a:solidFill>
              <a:srgbClr val="000000"/>
            </a:solidFill>
            <a:prstDash val="solid"/>
            <a:round/>
            <a:headEnd type="none" w="sm" len="sm"/>
            <a:tailEnd type="none" w="sm" len="sm"/>
          </a:ln>
        </p:spPr>
      </p:cxnSp>
      <p:sp>
        <p:nvSpPr>
          <p:cNvPr id="309" name="Google Shape;309;p3"/>
          <p:cNvSpPr/>
          <p:nvPr/>
        </p:nvSpPr>
        <p:spPr>
          <a:xfrm>
            <a:off x="2756674" y="2075650"/>
            <a:ext cx="1603141" cy="521766"/>
          </a:xfrm>
          <a:prstGeom prst="rect">
            <a:avLst/>
          </a:prstGeom>
          <a:noFill/>
          <a:ln>
            <a:noFill/>
          </a:ln>
        </p:spPr>
        <p:txBody>
          <a:bodyPr spcFirstLastPara="1" wrap="square" lIns="90000" tIns="45000" rIns="90000" bIns="45000" anchor="t" anchorCtr="0">
            <a:spAutoFit/>
          </a:bodyPr>
          <a:lstStyle/>
          <a:p>
            <a:pPr>
              <a:buClr>
                <a:srgbClr val="2A6099"/>
              </a:buClr>
              <a:buSzPts val="1400"/>
            </a:pPr>
            <a:r>
              <a:rPr lang="de-DE" sz="1400" b="1" i="1" u="none" strike="noStrike" cap="none" dirty="0">
                <a:solidFill>
                  <a:srgbClr val="2A6099"/>
                </a:solidFill>
                <a:latin typeface="Calibri"/>
                <a:ea typeface="Calibri"/>
                <a:cs typeface="Calibri"/>
                <a:sym typeface="Calibri"/>
              </a:rPr>
              <a:t>Online-Unterricht</a:t>
            </a:r>
            <a:endParaRPr lang="de-DE" sz="1400" b="0" i="0" u="none" strike="noStrike" cap="none" dirty="0">
              <a:solidFill>
                <a:srgbClr val="2A6099"/>
              </a:solidFill>
              <a:latin typeface="Arial"/>
              <a:ea typeface="Arial"/>
              <a:cs typeface="Arial"/>
              <a:sym typeface="Arial"/>
            </a:endParaRPr>
          </a:p>
          <a:p>
            <a:pPr marL="0" marR="0" lvl="0" indent="0" algn="l" rtl="0">
              <a:lnSpc>
                <a:spcPct val="100000"/>
              </a:lnSpc>
              <a:spcBef>
                <a:spcPts val="0"/>
              </a:spcBef>
              <a:spcAft>
                <a:spcPts val="0"/>
              </a:spcAft>
              <a:buClr>
                <a:srgbClr val="2A6099"/>
              </a:buClr>
              <a:buSzPts val="1400"/>
              <a:buFont typeface="Calibri"/>
              <a:buNone/>
            </a:pPr>
            <a:endParaRPr sz="1400" b="0" i="0" u="none" strike="noStrike" cap="none" dirty="0">
              <a:solidFill>
                <a:srgbClr val="2A6099"/>
              </a:solidFill>
              <a:latin typeface="Arial"/>
              <a:ea typeface="Arial"/>
              <a:cs typeface="Arial"/>
              <a:sym typeface="Arial"/>
            </a:endParaRPr>
          </a:p>
        </p:txBody>
      </p:sp>
      <p:sp>
        <p:nvSpPr>
          <p:cNvPr id="310" name="Google Shape;310;p3"/>
          <p:cNvSpPr/>
          <p:nvPr/>
        </p:nvSpPr>
        <p:spPr>
          <a:xfrm>
            <a:off x="908076" y="3529227"/>
            <a:ext cx="1331640" cy="73721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Supermarkt-Lieferung nach Hause</a:t>
            </a:r>
            <a:endParaRPr sz="1400" b="0" i="0" u="none" strike="noStrike" cap="none" dirty="0">
              <a:solidFill>
                <a:srgbClr val="2A6099"/>
              </a:solidFill>
              <a:latin typeface="Arial"/>
              <a:ea typeface="Arial"/>
              <a:cs typeface="Arial"/>
              <a:sym typeface="Arial"/>
            </a:endParaRPr>
          </a:p>
        </p:txBody>
      </p:sp>
      <p:cxnSp>
        <p:nvCxnSpPr>
          <p:cNvPr id="311" name="Google Shape;311;p3"/>
          <p:cNvCxnSpPr/>
          <p:nvPr/>
        </p:nvCxnSpPr>
        <p:spPr>
          <a:xfrm flipH="1">
            <a:off x="1339429" y="3211370"/>
            <a:ext cx="426960" cy="308520"/>
          </a:xfrm>
          <a:prstGeom prst="straightConnector1">
            <a:avLst/>
          </a:prstGeom>
          <a:noFill/>
          <a:ln w="18000" cap="flat" cmpd="sng">
            <a:solidFill>
              <a:srgbClr val="000000"/>
            </a:solidFill>
            <a:prstDash val="solid"/>
            <a:round/>
            <a:headEnd type="none" w="sm" len="sm"/>
            <a:tailEnd type="none" w="sm" len="sm"/>
          </a:ln>
        </p:spPr>
      </p:cxnSp>
      <p:cxnSp>
        <p:nvCxnSpPr>
          <p:cNvPr id="312" name="Google Shape;312;p3"/>
          <p:cNvCxnSpPr/>
          <p:nvPr/>
        </p:nvCxnSpPr>
        <p:spPr>
          <a:xfrm>
            <a:off x="1512018" y="2020495"/>
            <a:ext cx="193680" cy="199800"/>
          </a:xfrm>
          <a:prstGeom prst="straightConnector1">
            <a:avLst/>
          </a:prstGeom>
          <a:noFill/>
          <a:ln w="18000" cap="flat" cmpd="sng">
            <a:solidFill>
              <a:srgbClr val="000000"/>
            </a:solidFill>
            <a:prstDash val="solid"/>
            <a:round/>
            <a:headEnd type="none" w="sm" len="sm"/>
            <a:tailEnd type="none" w="sm" len="sm"/>
          </a:ln>
        </p:spPr>
      </p:cxnSp>
      <p:cxnSp>
        <p:nvCxnSpPr>
          <p:cNvPr id="313" name="Google Shape;313;p3"/>
          <p:cNvCxnSpPr/>
          <p:nvPr/>
        </p:nvCxnSpPr>
        <p:spPr>
          <a:xfrm flipH="1">
            <a:off x="2790180" y="2346111"/>
            <a:ext cx="346680" cy="437040"/>
          </a:xfrm>
          <a:prstGeom prst="straightConnector1">
            <a:avLst/>
          </a:prstGeom>
          <a:noFill/>
          <a:ln w="18000" cap="flat" cmpd="sng">
            <a:solidFill>
              <a:srgbClr val="000000"/>
            </a:solidFill>
            <a:prstDash val="solid"/>
            <a:round/>
            <a:headEnd type="none" w="sm" len="sm"/>
            <a:tailEnd type="none" w="sm" len="sm"/>
          </a:ln>
        </p:spPr>
      </p:cxnSp>
      <p:cxnSp>
        <p:nvCxnSpPr>
          <p:cNvPr id="314" name="Google Shape;314;p3"/>
          <p:cNvCxnSpPr/>
          <p:nvPr/>
        </p:nvCxnSpPr>
        <p:spPr>
          <a:xfrm rot="10800000" flipH="1">
            <a:off x="9608760" y="3306192"/>
            <a:ext cx="33480" cy="360000"/>
          </a:xfrm>
          <a:prstGeom prst="straightConnector1">
            <a:avLst/>
          </a:prstGeom>
          <a:noFill/>
          <a:ln w="18000" cap="flat" cmpd="sng">
            <a:solidFill>
              <a:srgbClr val="000000"/>
            </a:solidFill>
            <a:prstDash val="solid"/>
            <a:round/>
            <a:headEnd type="none" w="sm" len="sm"/>
            <a:tailEnd type="none" w="sm" len="sm"/>
          </a:ln>
        </p:spPr>
      </p:cxnSp>
      <p:cxnSp>
        <p:nvCxnSpPr>
          <p:cNvPr id="315" name="Google Shape;315;p3"/>
          <p:cNvCxnSpPr/>
          <p:nvPr/>
        </p:nvCxnSpPr>
        <p:spPr>
          <a:xfrm rot="10800000" flipH="1">
            <a:off x="10125269" y="1915764"/>
            <a:ext cx="33480" cy="360000"/>
          </a:xfrm>
          <a:prstGeom prst="straightConnector1">
            <a:avLst/>
          </a:prstGeom>
          <a:noFill/>
          <a:ln w="18000" cap="flat" cmpd="sng">
            <a:solidFill>
              <a:srgbClr val="000000"/>
            </a:solidFill>
            <a:prstDash val="solid"/>
            <a:round/>
            <a:headEnd type="none" w="sm" len="sm"/>
            <a:tailEnd type="none" w="sm" len="sm"/>
          </a:ln>
        </p:spPr>
      </p:cxnSp>
      <p:cxnSp>
        <p:nvCxnSpPr>
          <p:cNvPr id="316" name="Google Shape;316;p3"/>
          <p:cNvCxnSpPr/>
          <p:nvPr/>
        </p:nvCxnSpPr>
        <p:spPr>
          <a:xfrm>
            <a:off x="5995779" y="1117980"/>
            <a:ext cx="173880" cy="315360"/>
          </a:xfrm>
          <a:prstGeom prst="straightConnector1">
            <a:avLst/>
          </a:prstGeom>
          <a:noFill/>
          <a:ln w="18000" cap="flat" cmpd="sng">
            <a:solidFill>
              <a:srgbClr val="000000"/>
            </a:solidFill>
            <a:prstDash val="solid"/>
            <a:round/>
            <a:headEnd type="none" w="sm" len="sm"/>
            <a:tailEnd type="none" w="sm" len="sm"/>
          </a:ln>
        </p:spPr>
      </p:cxnSp>
      <p:sp>
        <p:nvSpPr>
          <p:cNvPr id="317" name="Google Shape;317;p3"/>
          <p:cNvSpPr/>
          <p:nvPr/>
        </p:nvSpPr>
        <p:spPr>
          <a:xfrm>
            <a:off x="6193529" y="1179619"/>
            <a:ext cx="1351080" cy="73721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Sensibilisierung (ethnische Gruppen)</a:t>
            </a:r>
            <a:endParaRPr sz="1400" b="0" i="0" u="none" strike="noStrike" cap="none" dirty="0">
              <a:latin typeface="Arial"/>
              <a:ea typeface="Arial"/>
              <a:cs typeface="Arial"/>
              <a:sym typeface="Arial"/>
            </a:endParaRPr>
          </a:p>
        </p:txBody>
      </p:sp>
      <p:cxnSp>
        <p:nvCxnSpPr>
          <p:cNvPr id="318" name="Google Shape;318;p3"/>
          <p:cNvCxnSpPr/>
          <p:nvPr/>
        </p:nvCxnSpPr>
        <p:spPr>
          <a:xfrm>
            <a:off x="2625600" y="6030000"/>
            <a:ext cx="348120" cy="239400"/>
          </a:xfrm>
          <a:prstGeom prst="straightConnector1">
            <a:avLst/>
          </a:prstGeom>
          <a:noFill/>
          <a:ln w="18000" cap="flat" cmpd="sng">
            <a:solidFill>
              <a:srgbClr val="000000"/>
            </a:solidFill>
            <a:prstDash val="solid"/>
            <a:round/>
            <a:headEnd type="none" w="sm" len="sm"/>
            <a:tailEnd type="none" w="sm" len="sm"/>
          </a:ln>
        </p:spPr>
      </p:cxnSp>
      <p:cxnSp>
        <p:nvCxnSpPr>
          <p:cNvPr id="319" name="Google Shape;319;p3"/>
          <p:cNvCxnSpPr/>
          <p:nvPr/>
        </p:nvCxnSpPr>
        <p:spPr>
          <a:xfrm rot="10800000" flipH="1">
            <a:off x="3622260" y="5409565"/>
            <a:ext cx="367920" cy="105480"/>
          </a:xfrm>
          <a:prstGeom prst="straightConnector1">
            <a:avLst/>
          </a:prstGeom>
          <a:noFill/>
          <a:ln w="18000" cap="flat" cmpd="sng">
            <a:solidFill>
              <a:srgbClr val="000000"/>
            </a:solidFill>
            <a:prstDash val="solid"/>
            <a:round/>
            <a:headEnd type="none" w="sm" len="sm"/>
            <a:tailEnd type="none" w="sm" len="sm"/>
          </a:ln>
        </p:spPr>
      </p:cxnSp>
      <p:sp>
        <p:nvSpPr>
          <p:cNvPr id="320" name="Google Shape;320;p3"/>
          <p:cNvSpPr/>
          <p:nvPr/>
        </p:nvSpPr>
        <p:spPr>
          <a:xfrm>
            <a:off x="1892820" y="5573698"/>
            <a:ext cx="133164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Onlin</a:t>
            </a:r>
            <a:r>
              <a:rPr lang="de-DE" b="1" i="1" dirty="0">
                <a:latin typeface="Calibri"/>
                <a:ea typeface="Calibri"/>
                <a:cs typeface="Calibri"/>
                <a:sym typeface="Calibri"/>
              </a:rPr>
              <a:t>e-</a:t>
            </a:r>
            <a:r>
              <a:rPr lang="de-DE" sz="1400" b="1" i="1" u="none" strike="noStrike" cap="none" dirty="0">
                <a:solidFill>
                  <a:srgbClr val="000000"/>
                </a:solidFill>
                <a:latin typeface="Calibri"/>
                <a:ea typeface="Calibri"/>
                <a:cs typeface="Calibri"/>
                <a:sym typeface="Calibri"/>
              </a:rPr>
              <a:t> Seminare</a:t>
            </a:r>
            <a:endParaRPr sz="1400" b="0" i="0" u="none" strike="noStrike" cap="none" dirty="0">
              <a:latin typeface="Arial"/>
              <a:ea typeface="Arial"/>
              <a:cs typeface="Arial"/>
              <a:sym typeface="Arial"/>
            </a:endParaRPr>
          </a:p>
        </p:txBody>
      </p:sp>
      <p:sp>
        <p:nvSpPr>
          <p:cNvPr id="321" name="Google Shape;321;p3"/>
          <p:cNvSpPr/>
          <p:nvPr/>
        </p:nvSpPr>
        <p:spPr>
          <a:xfrm>
            <a:off x="3963798" y="5057818"/>
            <a:ext cx="95472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Private Partys</a:t>
            </a:r>
            <a:endParaRPr sz="1400" b="0" i="0" u="none" strike="noStrike" cap="none" dirty="0">
              <a:latin typeface="Arial"/>
              <a:ea typeface="Arial"/>
              <a:cs typeface="Arial"/>
              <a:sym typeface="Arial"/>
            </a:endParaRPr>
          </a:p>
        </p:txBody>
      </p:sp>
      <p:sp>
        <p:nvSpPr>
          <p:cNvPr id="322" name="Google Shape;322;p3"/>
          <p:cNvSpPr/>
          <p:nvPr/>
        </p:nvSpPr>
        <p:spPr>
          <a:xfrm>
            <a:off x="7352465" y="2036726"/>
            <a:ext cx="1853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Online-Theater</a:t>
            </a:r>
            <a:endParaRPr sz="1400" b="0" i="0" u="none" strike="noStrike" cap="none" dirty="0">
              <a:latin typeface="Arial"/>
              <a:ea typeface="Arial"/>
              <a:cs typeface="Arial"/>
              <a:sym typeface="Arial"/>
            </a:endParaRPr>
          </a:p>
        </p:txBody>
      </p:sp>
      <p:sp>
        <p:nvSpPr>
          <p:cNvPr id="323" name="Google Shape;323;p3"/>
          <p:cNvSpPr/>
          <p:nvPr/>
        </p:nvSpPr>
        <p:spPr>
          <a:xfrm>
            <a:off x="9779400" y="1665744"/>
            <a:ext cx="1853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2A6099"/>
              </a:buClr>
              <a:buSzPts val="1400"/>
              <a:buFont typeface="Calibri"/>
              <a:buNone/>
            </a:pPr>
            <a:r>
              <a:rPr lang="de-DE" sz="1400" b="1" i="1" u="none" strike="noStrike" cap="none" dirty="0">
                <a:solidFill>
                  <a:srgbClr val="2A6099"/>
                </a:solidFill>
                <a:latin typeface="Calibri"/>
                <a:ea typeface="Calibri"/>
                <a:cs typeface="Calibri"/>
                <a:sym typeface="Calibri"/>
              </a:rPr>
              <a:t>Lieferung nach Hause</a:t>
            </a:r>
            <a:endParaRPr sz="1400" b="0" i="0" u="none" strike="noStrike" cap="none" dirty="0">
              <a:solidFill>
                <a:srgbClr val="2A6099"/>
              </a:solidFill>
              <a:latin typeface="Arial"/>
              <a:ea typeface="Arial"/>
              <a:cs typeface="Arial"/>
              <a:sym typeface="Arial"/>
            </a:endParaRPr>
          </a:p>
        </p:txBody>
      </p:sp>
      <p:cxnSp>
        <p:nvCxnSpPr>
          <p:cNvPr id="324" name="Google Shape;324;p3"/>
          <p:cNvCxnSpPr/>
          <p:nvPr/>
        </p:nvCxnSpPr>
        <p:spPr>
          <a:xfrm rot="10800000">
            <a:off x="8579034" y="2187900"/>
            <a:ext cx="303840" cy="167400"/>
          </a:xfrm>
          <a:prstGeom prst="straightConnector1">
            <a:avLst/>
          </a:prstGeom>
          <a:noFill/>
          <a:ln w="18000" cap="flat" cmpd="sng">
            <a:solidFill>
              <a:srgbClr val="000000"/>
            </a:solidFill>
            <a:prstDash val="solid"/>
            <a:round/>
            <a:headEnd type="none" w="sm" len="sm"/>
            <a:tailEnd type="none" w="sm" len="sm"/>
          </a:ln>
        </p:spPr>
      </p:cxnSp>
      <p:cxnSp>
        <p:nvCxnSpPr>
          <p:cNvPr id="325" name="Google Shape;325;p3"/>
          <p:cNvCxnSpPr/>
          <p:nvPr/>
        </p:nvCxnSpPr>
        <p:spPr>
          <a:xfrm>
            <a:off x="10553397" y="2872080"/>
            <a:ext cx="186480" cy="235080"/>
          </a:xfrm>
          <a:prstGeom prst="straightConnector1">
            <a:avLst/>
          </a:prstGeom>
          <a:noFill/>
          <a:ln w="18000" cap="flat" cmpd="sng">
            <a:solidFill>
              <a:srgbClr val="000000"/>
            </a:solidFill>
            <a:prstDash val="solid"/>
            <a:round/>
            <a:headEnd type="none" w="sm" len="sm"/>
            <a:tailEnd type="none" w="sm" len="sm"/>
          </a:ln>
        </p:spPr>
      </p:cxnSp>
      <p:cxnSp>
        <p:nvCxnSpPr>
          <p:cNvPr id="4" name="Google Shape;306;p3">
            <a:extLst>
              <a:ext uri="{FF2B5EF4-FFF2-40B4-BE49-F238E27FC236}">
                <a16:creationId xmlns:a16="http://schemas.microsoft.com/office/drawing/2014/main" id="{4F99FDEA-BA67-5788-1B9D-256D1E2B95A7}"/>
              </a:ext>
            </a:extLst>
          </p:cNvPr>
          <p:cNvCxnSpPr/>
          <p:nvPr/>
        </p:nvCxnSpPr>
        <p:spPr>
          <a:xfrm rot="10800000" flipH="1">
            <a:off x="7526256" y="5811977"/>
            <a:ext cx="445320" cy="204120"/>
          </a:xfrm>
          <a:prstGeom prst="straightConnector1">
            <a:avLst/>
          </a:prstGeom>
          <a:noFill/>
          <a:ln w="18000" cap="flat" cmpd="sng">
            <a:solidFill>
              <a:srgbClr val="000000"/>
            </a:solidFill>
            <a:prstDash val="solid"/>
            <a:round/>
            <a:headEnd type="none" w="sm" len="sm"/>
            <a:tailEnd type="none" w="sm" len="sm"/>
          </a:ln>
        </p:spPr>
      </p:cxnSp>
      <p:pic>
        <p:nvPicPr>
          <p:cNvPr id="5" name="Grafik 4">
            <a:extLst>
              <a:ext uri="{FF2B5EF4-FFF2-40B4-BE49-F238E27FC236}">
                <a16:creationId xmlns:a16="http://schemas.microsoft.com/office/drawing/2014/main" id="{600193A5-6AE0-1D86-E771-094112E5A870}"/>
              </a:ext>
            </a:extLst>
          </p:cNvPr>
          <p:cNvPicPr>
            <a:picLocks noChangeAspect="1"/>
          </p:cNvPicPr>
          <p:nvPr/>
        </p:nvPicPr>
        <p:blipFill>
          <a:blip r:embed="rId8"/>
          <a:stretch>
            <a:fillRect/>
          </a:stretch>
        </p:blipFill>
        <p:spPr>
          <a:xfrm>
            <a:off x="53603" y="23044"/>
            <a:ext cx="1227676" cy="1495414"/>
          </a:xfrm>
          <a:prstGeom prst="rect">
            <a:avLst/>
          </a:prstGeom>
        </p:spPr>
      </p:pic>
      <p:pic>
        <p:nvPicPr>
          <p:cNvPr id="6" name="Grafik 5">
            <a:extLst>
              <a:ext uri="{FF2B5EF4-FFF2-40B4-BE49-F238E27FC236}">
                <a16:creationId xmlns:a16="http://schemas.microsoft.com/office/drawing/2014/main" id="{5669ECB6-31CE-4E2F-5286-8CE4EEAB4265}"/>
              </a:ext>
            </a:extLst>
          </p:cNvPr>
          <p:cNvPicPr>
            <a:picLocks noChangeAspect="1"/>
          </p:cNvPicPr>
          <p:nvPr/>
        </p:nvPicPr>
        <p:blipFill>
          <a:blip r:embed="rId9"/>
          <a:stretch>
            <a:fillRect/>
          </a:stretch>
        </p:blipFill>
        <p:spPr>
          <a:xfrm>
            <a:off x="10329751" y="82373"/>
            <a:ext cx="1808646" cy="37944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329"/>
        <p:cNvGrpSpPr/>
        <p:nvPr/>
      </p:nvGrpSpPr>
      <p:grpSpPr>
        <a:xfrm>
          <a:off x="0" y="0"/>
          <a:ext cx="0" cy="0"/>
          <a:chOff x="0" y="0"/>
          <a:chExt cx="0" cy="0"/>
        </a:xfrm>
      </p:grpSpPr>
      <p:sp>
        <p:nvSpPr>
          <p:cNvPr id="330" name="Google Shape;330;g30ae9ca40b0_0_101"/>
          <p:cNvSpPr/>
          <p:nvPr/>
        </p:nvSpPr>
        <p:spPr>
          <a:xfrm>
            <a:off x="1496880" y="3960"/>
            <a:ext cx="9376632" cy="6858000"/>
          </a:xfrm>
          <a:custGeom>
            <a:avLst/>
            <a:gdLst/>
            <a:ahLst/>
            <a:cxnLst/>
            <a:rect l="l" t="t" r="r" b="b"/>
            <a:pathLst>
              <a:path w="9376632" h="6858000" extrusionOk="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a:gsLst>
              <a:gs pos="0">
                <a:srgbClr val="70AD47">
                  <a:alpha val="20000"/>
                </a:srgbClr>
              </a:gs>
              <a:gs pos="100000">
                <a:srgbClr val="4472C4">
                  <a:alpha val="40000"/>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1" name="Google Shape;331;g30ae9ca40b0_0_101"/>
          <p:cNvGrpSpPr/>
          <p:nvPr/>
        </p:nvGrpSpPr>
        <p:grpSpPr>
          <a:xfrm>
            <a:off x="1303560" y="3960"/>
            <a:ext cx="9772527" cy="6858000"/>
            <a:chOff x="1303560" y="3960"/>
            <a:chExt cx="9772527" cy="6858000"/>
          </a:xfrm>
        </p:grpSpPr>
        <p:sp>
          <p:nvSpPr>
            <p:cNvPr id="332" name="Google Shape;332;g30ae9ca40b0_0_101"/>
            <p:cNvSpPr/>
            <p:nvPr/>
          </p:nvSpPr>
          <p:spPr>
            <a:xfrm>
              <a:off x="1560600" y="3960"/>
              <a:ext cx="9313016" cy="685800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g30ae9ca40b0_0_101"/>
            <p:cNvSpPr/>
            <p:nvPr/>
          </p:nvSpPr>
          <p:spPr>
            <a:xfrm>
              <a:off x="1659600" y="3960"/>
              <a:ext cx="9065550" cy="685800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g30ae9ca40b0_0_101"/>
            <p:cNvSpPr/>
            <p:nvPr/>
          </p:nvSpPr>
          <p:spPr>
            <a:xfrm>
              <a:off x="1648080" y="3960"/>
              <a:ext cx="9088051" cy="685800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g30ae9ca40b0_0_101"/>
            <p:cNvSpPr/>
            <p:nvPr/>
          </p:nvSpPr>
          <p:spPr>
            <a:xfrm>
              <a:off x="1629000" y="3960"/>
              <a:ext cx="9107210" cy="685800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g30ae9ca40b0_0_101"/>
            <p:cNvSpPr/>
            <p:nvPr/>
          </p:nvSpPr>
          <p:spPr>
            <a:xfrm>
              <a:off x="1318320" y="3960"/>
              <a:ext cx="9747620" cy="685800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g30ae9ca40b0_0_101"/>
            <p:cNvSpPr/>
            <p:nvPr/>
          </p:nvSpPr>
          <p:spPr>
            <a:xfrm>
              <a:off x="1308240" y="3960"/>
              <a:ext cx="9767847" cy="685800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g30ae9ca40b0_0_101"/>
            <p:cNvSpPr/>
            <p:nvPr/>
          </p:nvSpPr>
          <p:spPr>
            <a:xfrm>
              <a:off x="1303560" y="3960"/>
              <a:ext cx="9767847" cy="685800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g30ae9ca40b0_0_101"/>
          <p:cNvGrpSpPr/>
          <p:nvPr/>
        </p:nvGrpSpPr>
        <p:grpSpPr>
          <a:xfrm>
            <a:off x="-360" y="-4320"/>
            <a:ext cx="2514948" cy="2174498"/>
            <a:chOff x="-360" y="-4320"/>
            <a:chExt cx="2514948" cy="2174498"/>
          </a:xfrm>
        </p:grpSpPr>
        <p:sp>
          <p:nvSpPr>
            <p:cNvPr id="340" name="Google Shape;340;g30ae9ca40b0_0_101"/>
            <p:cNvSpPr/>
            <p:nvPr/>
          </p:nvSpPr>
          <p:spPr>
            <a:xfrm>
              <a:off x="-360"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g30ae9ca40b0_0_101"/>
            <p:cNvSpPr/>
            <p:nvPr/>
          </p:nvSpPr>
          <p:spPr>
            <a:xfrm>
              <a:off x="-360" y="-4320"/>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g30ae9ca40b0_0_101"/>
            <p:cNvSpPr/>
            <p:nvPr/>
          </p:nvSpPr>
          <p:spPr>
            <a:xfrm>
              <a:off x="-360"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g30ae9ca40b0_0_101"/>
            <p:cNvSpPr/>
            <p:nvPr/>
          </p:nvSpPr>
          <p:spPr>
            <a:xfrm>
              <a:off x="360" y="0"/>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4" name="Google Shape;344;g30ae9ca40b0_0_101"/>
          <p:cNvGrpSpPr/>
          <p:nvPr/>
        </p:nvGrpSpPr>
        <p:grpSpPr>
          <a:xfrm>
            <a:off x="9685812" y="4683502"/>
            <a:ext cx="2514948" cy="2174498"/>
            <a:chOff x="9685812" y="4683502"/>
            <a:chExt cx="2514948" cy="2174498"/>
          </a:xfrm>
        </p:grpSpPr>
        <p:sp>
          <p:nvSpPr>
            <p:cNvPr id="345" name="Google Shape;345;g30ae9ca40b0_0_101"/>
            <p:cNvSpPr/>
            <p:nvPr/>
          </p:nvSpPr>
          <p:spPr>
            <a:xfrm rot="10800000">
              <a:off x="9685812" y="4683502"/>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g30ae9ca40b0_0_101"/>
            <p:cNvSpPr/>
            <p:nvPr/>
          </p:nvSpPr>
          <p:spPr>
            <a:xfrm rot="10800000">
              <a:off x="9707698" y="4910104"/>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g30ae9ca40b0_0_101"/>
            <p:cNvSpPr/>
            <p:nvPr/>
          </p:nvSpPr>
          <p:spPr>
            <a:xfrm rot="10800000">
              <a:off x="9699671" y="4880978"/>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g30ae9ca40b0_0_101"/>
            <p:cNvSpPr/>
            <p:nvPr/>
          </p:nvSpPr>
          <p:spPr>
            <a:xfrm rot="10800000">
              <a:off x="9708935" y="4910019"/>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9" name="Google Shape;349;g30ae9ca40b0_0_101"/>
          <p:cNvSpPr txBox="1"/>
          <p:nvPr/>
        </p:nvSpPr>
        <p:spPr>
          <a:xfrm>
            <a:off x="4064687" y="1778949"/>
            <a:ext cx="5685912" cy="47184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Remote Infrastruktur:</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Lieferung nach Hause</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Online-Unterricht</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Video-Anrufe</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Soziale Medien</a:t>
            </a:r>
            <a:endParaRPr sz="2500" dirty="0">
              <a:solidFill>
                <a:schemeClr val="accent1">
                  <a:lumMod val="75000"/>
                </a:schemeClr>
              </a:solidFill>
              <a:latin typeface="Arial Rounded MT Bold" panose="020F0704030504030204" pitchFamily="34" charset="0"/>
            </a:endParaRPr>
          </a:p>
          <a:p>
            <a:pPr marL="457200" lvl="0"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Individuelle Bewältigung</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Private Partys</a:t>
            </a: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Neue Routinen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Private Projekte</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Auszeiten</a:t>
            </a:r>
            <a:endParaRPr sz="2500" dirty="0">
              <a:solidFill>
                <a:schemeClr val="accent1">
                  <a:lumMod val="75000"/>
                </a:schemeClr>
              </a:solidFill>
              <a:latin typeface="Arial Rounded MT Bold" panose="020F0704030504030204" pitchFamily="34" charset="0"/>
            </a:endParaRPr>
          </a:p>
        </p:txBody>
      </p:sp>
      <p:sp>
        <p:nvSpPr>
          <p:cNvPr id="350" name="Google Shape;350;g30ae9ca40b0_0_101"/>
          <p:cNvSpPr txBox="1"/>
          <p:nvPr/>
        </p:nvSpPr>
        <p:spPr>
          <a:xfrm>
            <a:off x="3368252" y="562205"/>
            <a:ext cx="9693900" cy="65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DE" sz="3600" dirty="0">
                <a:solidFill>
                  <a:schemeClr val="accent1">
                    <a:lumMod val="75000"/>
                  </a:schemeClr>
                </a:solidFill>
                <a:latin typeface="Arial Rounded MT Bold" panose="020F0704030504030204" pitchFamily="34" charset="0"/>
              </a:rPr>
              <a:t>Bewältigungsstrategien</a:t>
            </a:r>
            <a:endParaRPr sz="3600" dirty="0">
              <a:solidFill>
                <a:schemeClr val="accent1">
                  <a:lumMod val="75000"/>
                </a:schemeClr>
              </a:solidFill>
              <a:latin typeface="Arial Rounded MT Bold" panose="020F0704030504030204" pitchFamily="34" charset="0"/>
            </a:endParaRPr>
          </a:p>
        </p:txBody>
      </p:sp>
      <p:pic>
        <p:nvPicPr>
          <p:cNvPr id="2" name="Grafik 1">
            <a:extLst>
              <a:ext uri="{FF2B5EF4-FFF2-40B4-BE49-F238E27FC236}">
                <a16:creationId xmlns:a16="http://schemas.microsoft.com/office/drawing/2014/main" id="{3FF03893-7620-F9C6-F30F-EE6DF480C71D}"/>
              </a:ext>
            </a:extLst>
          </p:cNvPr>
          <p:cNvPicPr>
            <a:picLocks noChangeAspect="1"/>
          </p:cNvPicPr>
          <p:nvPr/>
        </p:nvPicPr>
        <p:blipFill>
          <a:blip r:embed="rId3"/>
          <a:stretch>
            <a:fillRect/>
          </a:stretch>
        </p:blipFill>
        <p:spPr>
          <a:xfrm>
            <a:off x="53603" y="23044"/>
            <a:ext cx="1227676" cy="1495414"/>
          </a:xfrm>
          <a:prstGeom prst="rect">
            <a:avLst/>
          </a:prstGeom>
        </p:spPr>
      </p:pic>
      <p:pic>
        <p:nvPicPr>
          <p:cNvPr id="3" name="Grafik 2">
            <a:extLst>
              <a:ext uri="{FF2B5EF4-FFF2-40B4-BE49-F238E27FC236}">
                <a16:creationId xmlns:a16="http://schemas.microsoft.com/office/drawing/2014/main" id="{A1F482CA-751F-EF4E-CBE5-52745B1BFAC6}"/>
              </a:ext>
            </a:extLst>
          </p:cNvPr>
          <p:cNvPicPr>
            <a:picLocks noChangeAspect="1"/>
          </p:cNvPicPr>
          <p:nvPr/>
        </p:nvPicPr>
        <p:blipFill>
          <a:blip r:embed="rId4"/>
          <a:stretch>
            <a:fillRect/>
          </a:stretch>
        </p:blipFill>
        <p:spPr>
          <a:xfrm>
            <a:off x="10329751" y="82373"/>
            <a:ext cx="1808646" cy="37944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354"/>
        <p:cNvGrpSpPr/>
        <p:nvPr/>
      </p:nvGrpSpPr>
      <p:grpSpPr>
        <a:xfrm>
          <a:off x="0" y="0"/>
          <a:ext cx="0" cy="0"/>
          <a:chOff x="0" y="0"/>
          <a:chExt cx="0" cy="0"/>
        </a:xfrm>
      </p:grpSpPr>
      <p:sp>
        <p:nvSpPr>
          <p:cNvPr id="357" name="Google Shape;357;p4"/>
          <p:cNvSpPr/>
          <p:nvPr/>
        </p:nvSpPr>
        <p:spPr>
          <a:xfrm>
            <a:off x="1403319" y="1076"/>
            <a:ext cx="9375120" cy="6856560"/>
          </a:xfrm>
          <a:custGeom>
            <a:avLst/>
            <a:gdLst/>
            <a:ahLst/>
            <a:cxnLst/>
            <a:rect l="l" t="t" r="r" b="b"/>
            <a:pathLst>
              <a:path w="9376632" h="6858000" extrusionOk="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a:gsLst>
              <a:gs pos="0">
                <a:srgbClr val="70AD47">
                  <a:alpha val="20000"/>
                </a:srgbClr>
              </a:gs>
              <a:gs pos="100000">
                <a:srgbClr val="4472C4">
                  <a:alpha val="40000"/>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8" name="Google Shape;358;p4"/>
          <p:cNvGrpSpPr/>
          <p:nvPr/>
        </p:nvGrpSpPr>
        <p:grpSpPr>
          <a:xfrm>
            <a:off x="1303560" y="3960"/>
            <a:ext cx="9771120" cy="6856560"/>
            <a:chOff x="1303560" y="3960"/>
            <a:chExt cx="9771120" cy="6856560"/>
          </a:xfrm>
        </p:grpSpPr>
        <p:sp>
          <p:nvSpPr>
            <p:cNvPr id="359" name="Google Shape;359;p4"/>
            <p:cNvSpPr/>
            <p:nvPr/>
          </p:nvSpPr>
          <p:spPr>
            <a:xfrm>
              <a:off x="1560600" y="3960"/>
              <a:ext cx="9311400" cy="685656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
            <p:cNvSpPr/>
            <p:nvPr/>
          </p:nvSpPr>
          <p:spPr>
            <a:xfrm>
              <a:off x="1659600" y="3960"/>
              <a:ext cx="9064080" cy="685656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
            <p:cNvSpPr/>
            <p:nvPr/>
          </p:nvSpPr>
          <p:spPr>
            <a:xfrm>
              <a:off x="1648080" y="3960"/>
              <a:ext cx="9086760" cy="685656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
            <p:cNvSpPr/>
            <p:nvPr/>
          </p:nvSpPr>
          <p:spPr>
            <a:xfrm>
              <a:off x="1629000" y="3960"/>
              <a:ext cx="9105840" cy="685656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
            <p:cNvSpPr/>
            <p:nvPr/>
          </p:nvSpPr>
          <p:spPr>
            <a:xfrm>
              <a:off x="1318320" y="3960"/>
              <a:ext cx="9746280" cy="685656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
            <p:cNvSpPr/>
            <p:nvPr/>
          </p:nvSpPr>
          <p:spPr>
            <a:xfrm>
              <a:off x="1308240" y="3960"/>
              <a:ext cx="9766440" cy="685656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
            <p:cNvSpPr/>
            <p:nvPr/>
          </p:nvSpPr>
          <p:spPr>
            <a:xfrm>
              <a:off x="1303560" y="3960"/>
              <a:ext cx="9766440" cy="685656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 name="Google Shape;366;p4"/>
          <p:cNvSpPr txBox="1">
            <a:spLocks noGrp="1"/>
          </p:cNvSpPr>
          <p:nvPr>
            <p:ph type="title"/>
          </p:nvPr>
        </p:nvSpPr>
        <p:spPr>
          <a:xfrm>
            <a:off x="4380300" y="2307342"/>
            <a:ext cx="3820680" cy="952560"/>
          </a:xfrm>
          <a:prstGeom prst="rect">
            <a:avLst/>
          </a:prstGeom>
          <a:noFill/>
          <a:ln>
            <a:noFill/>
          </a:ln>
        </p:spPr>
        <p:txBody>
          <a:bodyPr spcFirstLastPara="1" wrap="square" lIns="0" tIns="0" rIns="0" bIns="0" anchor="b" anchorCtr="0">
            <a:normAutofit fontScale="90000"/>
          </a:bodyPr>
          <a:lstStyle/>
          <a:p>
            <a:pPr marL="0" lvl="0" indent="0" algn="ctr" rtl="0">
              <a:lnSpc>
                <a:spcPct val="90000"/>
              </a:lnSpc>
              <a:spcBef>
                <a:spcPts val="0"/>
              </a:spcBef>
              <a:spcAft>
                <a:spcPts val="0"/>
              </a:spcAft>
              <a:buClr>
                <a:srgbClr val="44546A"/>
              </a:buClr>
              <a:buSzPts val="3200"/>
              <a:buFont typeface="Arial"/>
              <a:buNone/>
            </a:pPr>
            <a:r>
              <a:rPr lang="de-DE" sz="3200" b="0" strike="noStrike" dirty="0">
                <a:solidFill>
                  <a:srgbClr val="44546A"/>
                </a:solidFill>
                <a:latin typeface="Arial"/>
                <a:ea typeface="Arial"/>
                <a:cs typeface="Arial"/>
                <a:sym typeface="Arial"/>
              </a:rPr>
              <a:t>Positiv </a:t>
            </a:r>
            <a:br>
              <a:rPr lang="de-DE" sz="3200" b="0" strike="noStrike" dirty="0">
                <a:solidFill>
                  <a:srgbClr val="44546A"/>
                </a:solidFill>
                <a:latin typeface="Arial"/>
                <a:ea typeface="Arial"/>
                <a:cs typeface="Arial"/>
                <a:sym typeface="Arial"/>
              </a:rPr>
            </a:br>
            <a:r>
              <a:rPr lang="de-DE" sz="3200" b="0" strike="noStrike" dirty="0">
                <a:solidFill>
                  <a:srgbClr val="44546A"/>
                </a:solidFill>
                <a:latin typeface="Arial"/>
                <a:ea typeface="Arial"/>
                <a:cs typeface="Arial"/>
                <a:sym typeface="Arial"/>
              </a:rPr>
              <a:t>und </a:t>
            </a:r>
            <a:br>
              <a:rPr lang="de-DE" sz="3200" b="0" strike="noStrike" dirty="0">
                <a:solidFill>
                  <a:srgbClr val="44546A"/>
                </a:solidFill>
                <a:latin typeface="Arial"/>
                <a:ea typeface="Arial"/>
                <a:cs typeface="Arial"/>
                <a:sym typeface="Arial"/>
              </a:rPr>
            </a:br>
            <a:r>
              <a:rPr lang="de-DE" sz="3200" b="0" strike="noStrike" dirty="0">
                <a:solidFill>
                  <a:srgbClr val="44546A"/>
                </a:solidFill>
                <a:latin typeface="Arial"/>
                <a:ea typeface="Arial"/>
                <a:cs typeface="Arial"/>
                <a:sym typeface="Arial"/>
              </a:rPr>
              <a:t>Negativ</a:t>
            </a:r>
            <a:endParaRPr sz="3200" b="0" strike="noStrike" dirty="0">
              <a:latin typeface="Arial"/>
              <a:ea typeface="Arial"/>
              <a:cs typeface="Arial"/>
              <a:sym typeface="Arial"/>
            </a:endParaRPr>
          </a:p>
        </p:txBody>
      </p:sp>
      <p:grpSp>
        <p:nvGrpSpPr>
          <p:cNvPr id="367" name="Google Shape;367;p4"/>
          <p:cNvGrpSpPr/>
          <p:nvPr/>
        </p:nvGrpSpPr>
        <p:grpSpPr>
          <a:xfrm>
            <a:off x="-360" y="-4320"/>
            <a:ext cx="2513520" cy="2172960"/>
            <a:chOff x="-360" y="-4320"/>
            <a:chExt cx="2513520" cy="2172960"/>
          </a:xfrm>
        </p:grpSpPr>
        <p:sp>
          <p:nvSpPr>
            <p:cNvPr id="368" name="Google Shape;368;p4"/>
            <p:cNvSpPr/>
            <p:nvPr/>
          </p:nvSpPr>
          <p:spPr>
            <a:xfrm>
              <a:off x="-360" y="0"/>
              <a:ext cx="2513520" cy="2168640"/>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
            <p:cNvSpPr/>
            <p:nvPr/>
          </p:nvSpPr>
          <p:spPr>
            <a:xfrm>
              <a:off x="-360" y="-4320"/>
              <a:ext cx="2491560" cy="1946520"/>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
            <p:cNvSpPr/>
            <p:nvPr/>
          </p:nvSpPr>
          <p:spPr>
            <a:xfrm>
              <a:off x="-360" y="0"/>
              <a:ext cx="2499480" cy="1971360"/>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
            <p:cNvSpPr/>
            <p:nvPr/>
          </p:nvSpPr>
          <p:spPr>
            <a:xfrm>
              <a:off x="360" y="0"/>
              <a:ext cx="2489760" cy="1942200"/>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2" name="Google Shape;372;p4"/>
          <p:cNvGrpSpPr/>
          <p:nvPr/>
        </p:nvGrpSpPr>
        <p:grpSpPr>
          <a:xfrm>
            <a:off x="9687240" y="4685040"/>
            <a:ext cx="2513520" cy="2172960"/>
            <a:chOff x="9687240" y="4685040"/>
            <a:chExt cx="2513520" cy="2172960"/>
          </a:xfrm>
        </p:grpSpPr>
        <p:sp>
          <p:nvSpPr>
            <p:cNvPr id="373" name="Google Shape;373;p4"/>
            <p:cNvSpPr/>
            <p:nvPr/>
          </p:nvSpPr>
          <p:spPr>
            <a:xfrm rot="10800000">
              <a:off x="9687240" y="4685040"/>
              <a:ext cx="2513520" cy="2168640"/>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
            <p:cNvSpPr/>
            <p:nvPr/>
          </p:nvSpPr>
          <p:spPr>
            <a:xfrm rot="10800000">
              <a:off x="9709200" y="4911480"/>
              <a:ext cx="2491560" cy="1946520"/>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
            <p:cNvSpPr/>
            <p:nvPr/>
          </p:nvSpPr>
          <p:spPr>
            <a:xfrm rot="10800000">
              <a:off x="9701280" y="4882320"/>
              <a:ext cx="2499480" cy="1971360"/>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
            <p:cNvSpPr/>
            <p:nvPr/>
          </p:nvSpPr>
          <p:spPr>
            <a:xfrm rot="10800000">
              <a:off x="9710280" y="4911480"/>
              <a:ext cx="2489760" cy="1942200"/>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7" name="Google Shape;377;p4"/>
          <p:cNvSpPr/>
          <p:nvPr/>
        </p:nvSpPr>
        <p:spPr>
          <a:xfrm>
            <a:off x="4769286" y="2017825"/>
            <a:ext cx="3079800" cy="1392840"/>
          </a:xfrm>
          <a:prstGeom prst="ellipse">
            <a:avLst/>
          </a:prstGeom>
          <a:noFill/>
          <a:ln w="28575" cap="flat" cmpd="sng">
            <a:solidFill>
              <a:srgbClr val="32549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78" name="Google Shape;378;p4"/>
          <p:cNvPicPr preferRelativeResize="0"/>
          <p:nvPr/>
        </p:nvPicPr>
        <p:blipFill rotWithShape="1">
          <a:blip r:embed="rId3">
            <a:alphaModFix/>
          </a:blip>
          <a:srcRect/>
          <a:stretch/>
        </p:blipFill>
        <p:spPr>
          <a:xfrm>
            <a:off x="1530624" y="2599097"/>
            <a:ext cx="1619640" cy="997920"/>
          </a:xfrm>
          <a:prstGeom prst="rect">
            <a:avLst/>
          </a:prstGeom>
          <a:noFill/>
          <a:ln w="12700" cap="flat" cmpd="sng">
            <a:solidFill>
              <a:srgbClr val="000000"/>
            </a:solidFill>
            <a:prstDash val="solid"/>
            <a:round/>
            <a:headEnd type="none" w="sm" len="sm"/>
            <a:tailEnd type="none" w="sm" len="sm"/>
          </a:ln>
        </p:spPr>
      </p:pic>
      <p:pic>
        <p:nvPicPr>
          <p:cNvPr id="379" name="Google Shape;379;p4"/>
          <p:cNvPicPr preferRelativeResize="0"/>
          <p:nvPr/>
        </p:nvPicPr>
        <p:blipFill rotWithShape="1">
          <a:blip r:embed="rId4">
            <a:alphaModFix/>
          </a:blip>
          <a:srcRect/>
          <a:stretch/>
        </p:blipFill>
        <p:spPr>
          <a:xfrm>
            <a:off x="9120601" y="2613351"/>
            <a:ext cx="1619640" cy="995040"/>
          </a:xfrm>
          <a:prstGeom prst="rect">
            <a:avLst/>
          </a:prstGeom>
          <a:noFill/>
          <a:ln w="12700" cap="flat" cmpd="sng">
            <a:solidFill>
              <a:srgbClr val="000000"/>
            </a:solidFill>
            <a:prstDash val="solid"/>
            <a:round/>
            <a:headEnd type="none" w="sm" len="sm"/>
            <a:tailEnd type="none" w="sm" len="sm"/>
          </a:ln>
        </p:spPr>
      </p:pic>
      <p:pic>
        <p:nvPicPr>
          <p:cNvPr id="380" name="Google Shape;380;p4"/>
          <p:cNvPicPr preferRelativeResize="0"/>
          <p:nvPr/>
        </p:nvPicPr>
        <p:blipFill rotWithShape="1">
          <a:blip r:embed="rId5">
            <a:alphaModFix/>
          </a:blip>
          <a:srcRect/>
          <a:stretch/>
        </p:blipFill>
        <p:spPr>
          <a:xfrm>
            <a:off x="8163900" y="5626436"/>
            <a:ext cx="1619640" cy="996120"/>
          </a:xfrm>
          <a:prstGeom prst="rect">
            <a:avLst/>
          </a:prstGeom>
          <a:noFill/>
          <a:ln w="12700" cap="flat" cmpd="sng">
            <a:solidFill>
              <a:srgbClr val="000000"/>
            </a:solidFill>
            <a:prstDash val="solid"/>
            <a:round/>
            <a:headEnd type="none" w="sm" len="sm"/>
            <a:tailEnd type="none" w="sm" len="sm"/>
          </a:ln>
        </p:spPr>
      </p:pic>
      <p:pic>
        <p:nvPicPr>
          <p:cNvPr id="381" name="Google Shape;381;p4"/>
          <p:cNvPicPr preferRelativeResize="0"/>
          <p:nvPr/>
        </p:nvPicPr>
        <p:blipFill rotWithShape="1">
          <a:blip r:embed="rId6">
            <a:alphaModFix/>
          </a:blip>
          <a:srcRect/>
          <a:stretch/>
        </p:blipFill>
        <p:spPr>
          <a:xfrm>
            <a:off x="2594982" y="5643540"/>
            <a:ext cx="1626480" cy="1005480"/>
          </a:xfrm>
          <a:prstGeom prst="rect">
            <a:avLst/>
          </a:prstGeom>
          <a:noFill/>
          <a:ln w="12700" cap="flat" cmpd="sng">
            <a:solidFill>
              <a:srgbClr val="000000"/>
            </a:solidFill>
            <a:prstDash val="solid"/>
            <a:round/>
            <a:headEnd type="none" w="sm" len="sm"/>
            <a:tailEnd type="none" w="sm" len="sm"/>
          </a:ln>
        </p:spPr>
      </p:pic>
      <p:pic>
        <p:nvPicPr>
          <p:cNvPr id="382" name="Google Shape;382;p4"/>
          <p:cNvPicPr preferRelativeResize="0"/>
          <p:nvPr/>
        </p:nvPicPr>
        <p:blipFill rotWithShape="1">
          <a:blip r:embed="rId7">
            <a:alphaModFix/>
          </a:blip>
          <a:srcRect/>
          <a:stretch/>
        </p:blipFill>
        <p:spPr>
          <a:xfrm>
            <a:off x="5363460" y="32376"/>
            <a:ext cx="1626480" cy="1002960"/>
          </a:xfrm>
          <a:prstGeom prst="rect">
            <a:avLst/>
          </a:prstGeom>
          <a:noFill/>
          <a:ln w="12700" cap="flat" cmpd="sng">
            <a:solidFill>
              <a:srgbClr val="000000"/>
            </a:solidFill>
            <a:prstDash val="solid"/>
            <a:round/>
            <a:headEnd type="none" w="sm" len="sm"/>
            <a:tailEnd type="none" w="sm" len="sm"/>
          </a:ln>
        </p:spPr>
      </p:pic>
      <p:sp>
        <p:nvSpPr>
          <p:cNvPr id="383" name="Google Shape;383;p4"/>
          <p:cNvSpPr/>
          <p:nvPr/>
        </p:nvSpPr>
        <p:spPr>
          <a:xfrm>
            <a:off x="342444" y="2075011"/>
            <a:ext cx="218196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Schnell anpassbar</a:t>
            </a:r>
            <a:endParaRPr sz="1400" b="0" i="0" u="none" strike="noStrike" cap="none" dirty="0">
              <a:latin typeface="Arial"/>
              <a:ea typeface="Arial"/>
              <a:cs typeface="Arial"/>
              <a:sym typeface="Arial"/>
            </a:endParaRPr>
          </a:p>
        </p:txBody>
      </p:sp>
      <p:sp>
        <p:nvSpPr>
          <p:cNvPr id="384" name="Google Shape;384;p4"/>
          <p:cNvSpPr/>
          <p:nvPr/>
        </p:nvSpPr>
        <p:spPr>
          <a:xfrm>
            <a:off x="10882042" y="2394859"/>
            <a:ext cx="137376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Geringe Zugänglichkeit</a:t>
            </a:r>
            <a:endParaRPr sz="1400" b="0" i="0" u="none" strike="noStrike" cap="none" dirty="0">
              <a:latin typeface="Arial"/>
              <a:ea typeface="Arial"/>
              <a:cs typeface="Arial"/>
              <a:sym typeface="Arial"/>
            </a:endParaRPr>
          </a:p>
        </p:txBody>
      </p:sp>
      <p:sp>
        <p:nvSpPr>
          <p:cNvPr id="385" name="Google Shape;385;p4"/>
          <p:cNvSpPr/>
          <p:nvPr/>
        </p:nvSpPr>
        <p:spPr>
          <a:xfrm>
            <a:off x="7053355" y="5106528"/>
            <a:ext cx="1799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Personalmangel</a:t>
            </a:r>
            <a:endParaRPr sz="1400" b="0" i="0" u="none" strike="noStrike" cap="none" dirty="0">
              <a:latin typeface="Arial"/>
              <a:ea typeface="Arial"/>
              <a:cs typeface="Arial"/>
              <a:sym typeface="Arial"/>
            </a:endParaRPr>
          </a:p>
        </p:txBody>
      </p:sp>
      <p:sp>
        <p:nvSpPr>
          <p:cNvPr id="386" name="Google Shape;386;p4"/>
          <p:cNvSpPr/>
          <p:nvPr/>
        </p:nvSpPr>
        <p:spPr>
          <a:xfrm>
            <a:off x="10092322" y="6474714"/>
            <a:ext cx="1730605"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Kundenzuwachs</a:t>
            </a:r>
            <a:endParaRPr sz="1400" b="0" i="0" u="none" strike="noStrike" cap="none" dirty="0">
              <a:latin typeface="Arial"/>
              <a:ea typeface="Arial"/>
              <a:cs typeface="Arial"/>
              <a:sym typeface="Arial"/>
            </a:endParaRPr>
          </a:p>
        </p:txBody>
      </p:sp>
      <p:cxnSp>
        <p:nvCxnSpPr>
          <p:cNvPr id="387" name="Google Shape;387;p4"/>
          <p:cNvCxnSpPr/>
          <p:nvPr/>
        </p:nvCxnSpPr>
        <p:spPr>
          <a:xfrm rot="10800000">
            <a:off x="8005500" y="5417190"/>
            <a:ext cx="332640" cy="169560"/>
          </a:xfrm>
          <a:prstGeom prst="straightConnector1">
            <a:avLst/>
          </a:prstGeom>
          <a:noFill/>
          <a:ln w="18000" cap="flat" cmpd="sng">
            <a:solidFill>
              <a:srgbClr val="000000"/>
            </a:solidFill>
            <a:prstDash val="solid"/>
            <a:round/>
            <a:headEnd type="none" w="sm" len="sm"/>
            <a:tailEnd type="none" w="sm" len="sm"/>
          </a:ln>
        </p:spPr>
      </p:cxnSp>
      <p:cxnSp>
        <p:nvCxnSpPr>
          <p:cNvPr id="388" name="Google Shape;388;p4"/>
          <p:cNvCxnSpPr/>
          <p:nvPr/>
        </p:nvCxnSpPr>
        <p:spPr>
          <a:xfrm>
            <a:off x="9863460" y="6341154"/>
            <a:ext cx="259560" cy="267120"/>
          </a:xfrm>
          <a:prstGeom prst="straightConnector1">
            <a:avLst/>
          </a:prstGeom>
          <a:noFill/>
          <a:ln w="18000" cap="flat" cmpd="sng">
            <a:solidFill>
              <a:srgbClr val="000000"/>
            </a:solidFill>
            <a:prstDash val="solid"/>
            <a:round/>
            <a:headEnd type="none" w="sm" len="sm"/>
            <a:tailEnd type="none" w="sm" len="sm"/>
          </a:ln>
        </p:spPr>
      </p:cxnSp>
      <p:sp>
        <p:nvSpPr>
          <p:cNvPr id="389" name="Google Shape;389;p4"/>
          <p:cNvSpPr/>
          <p:nvPr/>
        </p:nvSpPr>
        <p:spPr>
          <a:xfrm>
            <a:off x="7232040" y="6383341"/>
            <a:ext cx="13510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Ängste</a:t>
            </a:r>
            <a:endParaRPr sz="1400" b="0" i="0" u="none" strike="noStrike" cap="none" dirty="0">
              <a:latin typeface="Arial"/>
              <a:ea typeface="Arial"/>
              <a:cs typeface="Arial"/>
              <a:sym typeface="Arial"/>
            </a:endParaRPr>
          </a:p>
        </p:txBody>
      </p:sp>
      <p:sp>
        <p:nvSpPr>
          <p:cNvPr id="390" name="Google Shape;390;p4"/>
          <p:cNvSpPr/>
          <p:nvPr/>
        </p:nvSpPr>
        <p:spPr>
          <a:xfrm>
            <a:off x="9417556" y="5017348"/>
            <a:ext cx="176606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BF0041"/>
              </a:buClr>
              <a:buSzPts val="1400"/>
              <a:buFont typeface="Calibri"/>
              <a:buNone/>
            </a:pPr>
            <a:r>
              <a:rPr lang="de-DE" sz="1400" b="1" i="1" u="none" strike="noStrike" cap="none" dirty="0">
                <a:solidFill>
                  <a:srgbClr val="BF0041"/>
                </a:solidFill>
                <a:latin typeface="Calibri"/>
                <a:ea typeface="Calibri"/>
                <a:cs typeface="Calibri"/>
                <a:sym typeface="Calibri"/>
              </a:rPr>
              <a:t>Internet-Probleme</a:t>
            </a:r>
            <a:endParaRPr sz="1400" b="0" i="0" u="none" strike="noStrike" cap="none" dirty="0">
              <a:latin typeface="Arial"/>
              <a:ea typeface="Arial"/>
              <a:cs typeface="Arial"/>
              <a:sym typeface="Arial"/>
            </a:endParaRPr>
          </a:p>
        </p:txBody>
      </p:sp>
      <p:cxnSp>
        <p:nvCxnSpPr>
          <p:cNvPr id="391" name="Google Shape;391;p4"/>
          <p:cNvCxnSpPr/>
          <p:nvPr/>
        </p:nvCxnSpPr>
        <p:spPr>
          <a:xfrm rot="10800000" flipH="1">
            <a:off x="9565200" y="5338251"/>
            <a:ext cx="272160" cy="224640"/>
          </a:xfrm>
          <a:prstGeom prst="straightConnector1">
            <a:avLst/>
          </a:prstGeom>
          <a:noFill/>
          <a:ln w="18000" cap="flat" cmpd="sng">
            <a:solidFill>
              <a:srgbClr val="000000"/>
            </a:solidFill>
            <a:prstDash val="solid"/>
            <a:round/>
            <a:headEnd type="none" w="sm" len="sm"/>
            <a:tailEnd type="none" w="sm" len="sm"/>
          </a:ln>
        </p:spPr>
      </p:cxnSp>
      <p:cxnSp>
        <p:nvCxnSpPr>
          <p:cNvPr id="392" name="Google Shape;392;p4"/>
          <p:cNvCxnSpPr/>
          <p:nvPr/>
        </p:nvCxnSpPr>
        <p:spPr>
          <a:xfrm flipH="1">
            <a:off x="7918560" y="6285780"/>
            <a:ext cx="173880" cy="190440"/>
          </a:xfrm>
          <a:prstGeom prst="straightConnector1">
            <a:avLst/>
          </a:prstGeom>
          <a:noFill/>
          <a:ln w="18000" cap="flat" cmpd="sng">
            <a:solidFill>
              <a:srgbClr val="000000"/>
            </a:solidFill>
            <a:prstDash val="solid"/>
            <a:round/>
            <a:headEnd type="none" w="sm" len="sm"/>
            <a:tailEnd type="none" w="sm" len="sm"/>
          </a:ln>
        </p:spPr>
      </p:cxnSp>
      <p:sp>
        <p:nvSpPr>
          <p:cNvPr id="393" name="Google Shape;393;p4"/>
          <p:cNvSpPr/>
          <p:nvPr/>
        </p:nvSpPr>
        <p:spPr>
          <a:xfrm>
            <a:off x="160200" y="3271248"/>
            <a:ext cx="1331640" cy="73721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Einrichtung permanenter Dienste</a:t>
            </a:r>
            <a:endParaRPr sz="1400" b="0" i="0" u="none" strike="noStrike" cap="none" dirty="0">
              <a:latin typeface="Arial"/>
              <a:ea typeface="Arial"/>
              <a:cs typeface="Arial"/>
              <a:sym typeface="Arial"/>
            </a:endParaRPr>
          </a:p>
        </p:txBody>
      </p:sp>
      <p:sp>
        <p:nvSpPr>
          <p:cNvPr id="394" name="Google Shape;394;p4"/>
          <p:cNvSpPr/>
          <p:nvPr/>
        </p:nvSpPr>
        <p:spPr>
          <a:xfrm>
            <a:off x="3208555" y="1874618"/>
            <a:ext cx="1525320" cy="95265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Höhere Arbeitsbelastung und Verantwortung</a:t>
            </a:r>
            <a:endParaRPr sz="1400" b="0" i="0" u="none" strike="noStrike" cap="none" dirty="0">
              <a:latin typeface="Arial"/>
              <a:ea typeface="Arial"/>
              <a:cs typeface="Arial"/>
              <a:sym typeface="Arial"/>
            </a:endParaRPr>
          </a:p>
        </p:txBody>
      </p:sp>
      <p:cxnSp>
        <p:nvCxnSpPr>
          <p:cNvPr id="395" name="Google Shape;395;p4"/>
          <p:cNvCxnSpPr/>
          <p:nvPr/>
        </p:nvCxnSpPr>
        <p:spPr>
          <a:xfrm rot="10800000">
            <a:off x="3178464" y="3060439"/>
            <a:ext cx="301320" cy="352800"/>
          </a:xfrm>
          <a:prstGeom prst="straightConnector1">
            <a:avLst/>
          </a:prstGeom>
          <a:noFill/>
          <a:ln w="18000" cap="flat" cmpd="sng">
            <a:solidFill>
              <a:srgbClr val="000000"/>
            </a:solidFill>
            <a:prstDash val="solid"/>
            <a:round/>
            <a:headEnd type="none" w="sm" len="sm"/>
            <a:tailEnd type="none" w="sm" len="sm"/>
          </a:ln>
        </p:spPr>
      </p:cxnSp>
      <p:cxnSp>
        <p:nvCxnSpPr>
          <p:cNvPr id="396" name="Google Shape;396;p4"/>
          <p:cNvCxnSpPr/>
          <p:nvPr/>
        </p:nvCxnSpPr>
        <p:spPr>
          <a:xfrm>
            <a:off x="1357899" y="2345930"/>
            <a:ext cx="301680" cy="201600"/>
          </a:xfrm>
          <a:prstGeom prst="straightConnector1">
            <a:avLst/>
          </a:prstGeom>
          <a:noFill/>
          <a:ln w="18000" cap="flat" cmpd="sng">
            <a:solidFill>
              <a:srgbClr val="000000"/>
            </a:solidFill>
            <a:prstDash val="solid"/>
            <a:round/>
            <a:headEnd type="none" w="sm" len="sm"/>
            <a:tailEnd type="none" w="sm" len="sm"/>
          </a:ln>
        </p:spPr>
      </p:cxnSp>
      <p:cxnSp>
        <p:nvCxnSpPr>
          <p:cNvPr id="397" name="Google Shape;397;p4"/>
          <p:cNvCxnSpPr/>
          <p:nvPr/>
        </p:nvCxnSpPr>
        <p:spPr>
          <a:xfrm flipH="1">
            <a:off x="2323800" y="2131740"/>
            <a:ext cx="101880" cy="389160"/>
          </a:xfrm>
          <a:prstGeom prst="straightConnector1">
            <a:avLst/>
          </a:prstGeom>
          <a:noFill/>
          <a:ln w="18000" cap="flat" cmpd="sng">
            <a:solidFill>
              <a:srgbClr val="000000"/>
            </a:solidFill>
            <a:prstDash val="solid"/>
            <a:round/>
            <a:headEnd type="none" w="sm" len="sm"/>
            <a:tailEnd type="none" w="sm" len="sm"/>
          </a:ln>
        </p:spPr>
      </p:cxnSp>
      <p:cxnSp>
        <p:nvCxnSpPr>
          <p:cNvPr id="398" name="Google Shape;398;p4"/>
          <p:cNvCxnSpPr/>
          <p:nvPr/>
        </p:nvCxnSpPr>
        <p:spPr>
          <a:xfrm rot="10800000" flipH="1">
            <a:off x="10378080" y="2238167"/>
            <a:ext cx="33480" cy="360000"/>
          </a:xfrm>
          <a:prstGeom prst="straightConnector1">
            <a:avLst/>
          </a:prstGeom>
          <a:noFill/>
          <a:ln w="18000" cap="flat" cmpd="sng">
            <a:solidFill>
              <a:srgbClr val="000000"/>
            </a:solidFill>
            <a:prstDash val="solid"/>
            <a:round/>
            <a:headEnd type="none" w="sm" len="sm"/>
            <a:tailEnd type="none" w="sm" len="sm"/>
          </a:ln>
        </p:spPr>
      </p:cxnSp>
      <p:cxnSp>
        <p:nvCxnSpPr>
          <p:cNvPr id="399" name="Google Shape;399;p4"/>
          <p:cNvCxnSpPr>
            <a:cxnSpLocks/>
          </p:cNvCxnSpPr>
          <p:nvPr/>
        </p:nvCxnSpPr>
        <p:spPr>
          <a:xfrm>
            <a:off x="7002724" y="698247"/>
            <a:ext cx="458631" cy="0"/>
          </a:xfrm>
          <a:prstGeom prst="straightConnector1">
            <a:avLst/>
          </a:prstGeom>
          <a:noFill/>
          <a:ln w="18000" cap="flat" cmpd="sng">
            <a:solidFill>
              <a:srgbClr val="000000"/>
            </a:solidFill>
            <a:prstDash val="solid"/>
            <a:round/>
            <a:headEnd type="none" w="sm" len="sm"/>
            <a:tailEnd type="none" w="sm" len="sm"/>
          </a:ln>
        </p:spPr>
      </p:cxnSp>
      <p:sp>
        <p:nvSpPr>
          <p:cNvPr id="400" name="Google Shape;400;p4"/>
          <p:cNvSpPr/>
          <p:nvPr/>
        </p:nvSpPr>
        <p:spPr>
          <a:xfrm>
            <a:off x="7436048" y="221921"/>
            <a:ext cx="1515638" cy="95265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Problematische Kommunikation (ethnische Gruppen)</a:t>
            </a:r>
            <a:endParaRPr sz="1400" b="0" i="0" u="none" strike="noStrike" cap="none" dirty="0">
              <a:latin typeface="Arial"/>
              <a:ea typeface="Arial"/>
              <a:cs typeface="Arial"/>
              <a:sym typeface="Arial"/>
            </a:endParaRPr>
          </a:p>
        </p:txBody>
      </p:sp>
      <p:cxnSp>
        <p:nvCxnSpPr>
          <p:cNvPr id="401" name="Google Shape;401;p4"/>
          <p:cNvCxnSpPr/>
          <p:nvPr/>
        </p:nvCxnSpPr>
        <p:spPr>
          <a:xfrm rot="10800000" flipH="1">
            <a:off x="3457800" y="5488809"/>
            <a:ext cx="378720" cy="77040"/>
          </a:xfrm>
          <a:prstGeom prst="straightConnector1">
            <a:avLst/>
          </a:prstGeom>
          <a:noFill/>
          <a:ln w="18000" cap="flat" cmpd="sng">
            <a:solidFill>
              <a:srgbClr val="000000"/>
            </a:solidFill>
            <a:prstDash val="solid"/>
            <a:round/>
            <a:headEnd type="none" w="sm" len="sm"/>
            <a:tailEnd type="none" w="sm" len="sm"/>
          </a:ln>
        </p:spPr>
      </p:cxnSp>
      <p:sp>
        <p:nvSpPr>
          <p:cNvPr id="402" name="Google Shape;402;p4"/>
          <p:cNvSpPr/>
          <p:nvPr/>
        </p:nvSpPr>
        <p:spPr>
          <a:xfrm>
            <a:off x="3844440" y="5075364"/>
            <a:ext cx="145620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BF0041"/>
              </a:buClr>
              <a:buSzPts val="1400"/>
              <a:buFont typeface="Calibri"/>
              <a:buNone/>
            </a:pPr>
            <a:r>
              <a:rPr lang="de-DE" sz="1400" b="1" i="1" u="none" strike="noStrike" cap="none" dirty="0">
                <a:solidFill>
                  <a:srgbClr val="BF0041"/>
                </a:solidFill>
                <a:latin typeface="Calibri"/>
                <a:ea typeface="Calibri"/>
                <a:cs typeface="Calibri"/>
                <a:sym typeface="Calibri"/>
              </a:rPr>
              <a:t>Technische Schwierigkeiten</a:t>
            </a:r>
            <a:endParaRPr sz="1400" b="0" i="0" u="none" strike="noStrike" cap="none" dirty="0">
              <a:latin typeface="Arial"/>
              <a:ea typeface="Arial"/>
              <a:cs typeface="Arial"/>
              <a:sym typeface="Arial"/>
            </a:endParaRPr>
          </a:p>
        </p:txBody>
      </p:sp>
      <p:sp>
        <p:nvSpPr>
          <p:cNvPr id="403" name="Google Shape;403;p4"/>
          <p:cNvSpPr/>
          <p:nvPr/>
        </p:nvSpPr>
        <p:spPr>
          <a:xfrm>
            <a:off x="8212680" y="1849357"/>
            <a:ext cx="1853280" cy="521766"/>
          </a:xfrm>
          <a:prstGeom prst="rect">
            <a:avLst/>
          </a:prstGeom>
          <a:noFill/>
          <a:ln>
            <a:noFill/>
          </a:ln>
        </p:spPr>
        <p:txBody>
          <a:bodyPr spcFirstLastPara="1" wrap="square" lIns="90000" tIns="45000" rIns="90000" bIns="45000" anchor="t" anchorCtr="0">
            <a:spAutoFit/>
          </a:bodyPr>
          <a:lstStyle/>
          <a:p>
            <a:pPr>
              <a:buSzPts val="1400"/>
            </a:pPr>
            <a:r>
              <a:rPr lang="de-DE" sz="1400" b="1" i="1" u="none" strike="noStrike" cap="none" dirty="0">
                <a:solidFill>
                  <a:srgbClr val="000000"/>
                </a:solidFill>
                <a:latin typeface="Calibri"/>
                <a:ea typeface="Calibri"/>
                <a:cs typeface="Calibri"/>
                <a:sym typeface="Calibri"/>
              </a:rPr>
              <a:t>Mangelnde Erfahrung (Online-Unterricht)</a:t>
            </a:r>
            <a:endParaRPr sz="1400" b="0" i="0" u="none" strike="noStrike" cap="none" dirty="0">
              <a:latin typeface="Arial"/>
              <a:ea typeface="Arial"/>
              <a:cs typeface="Arial"/>
              <a:sym typeface="Arial"/>
            </a:endParaRPr>
          </a:p>
        </p:txBody>
      </p:sp>
      <p:sp>
        <p:nvSpPr>
          <p:cNvPr id="404" name="Google Shape;404;p4"/>
          <p:cNvSpPr/>
          <p:nvPr/>
        </p:nvSpPr>
        <p:spPr>
          <a:xfrm>
            <a:off x="10156680" y="1710511"/>
            <a:ext cx="112140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BF0041"/>
              </a:buClr>
              <a:buSzPts val="1400"/>
              <a:buFont typeface="Calibri"/>
              <a:buNone/>
            </a:pPr>
            <a:r>
              <a:rPr lang="de-DE" sz="1400" b="1" i="1" u="none" strike="noStrike" cap="none" dirty="0">
                <a:solidFill>
                  <a:srgbClr val="BF0041"/>
                </a:solidFill>
                <a:latin typeface="Calibri"/>
                <a:ea typeface="Calibri"/>
                <a:cs typeface="Calibri"/>
                <a:sym typeface="Calibri"/>
              </a:rPr>
              <a:t>Technische Ausstattung</a:t>
            </a:r>
            <a:endParaRPr sz="1400" b="0" i="0" u="none" strike="noStrike" cap="none" dirty="0">
              <a:latin typeface="Arial"/>
              <a:ea typeface="Arial"/>
              <a:cs typeface="Arial"/>
              <a:sym typeface="Arial"/>
            </a:endParaRPr>
          </a:p>
        </p:txBody>
      </p:sp>
      <p:cxnSp>
        <p:nvCxnSpPr>
          <p:cNvPr id="405" name="Google Shape;405;p4"/>
          <p:cNvCxnSpPr/>
          <p:nvPr/>
        </p:nvCxnSpPr>
        <p:spPr>
          <a:xfrm rot="10800000">
            <a:off x="9275940" y="2314217"/>
            <a:ext cx="60120" cy="220320"/>
          </a:xfrm>
          <a:prstGeom prst="straightConnector1">
            <a:avLst/>
          </a:prstGeom>
          <a:noFill/>
          <a:ln w="18000" cap="flat" cmpd="sng">
            <a:solidFill>
              <a:srgbClr val="000000"/>
            </a:solidFill>
            <a:prstDash val="solid"/>
            <a:round/>
            <a:headEnd type="none" w="sm" len="sm"/>
            <a:tailEnd type="none" w="sm" len="sm"/>
          </a:ln>
        </p:spPr>
      </p:cxnSp>
      <p:cxnSp>
        <p:nvCxnSpPr>
          <p:cNvPr id="406" name="Google Shape;406;p4"/>
          <p:cNvCxnSpPr/>
          <p:nvPr/>
        </p:nvCxnSpPr>
        <p:spPr>
          <a:xfrm>
            <a:off x="10735384" y="2890440"/>
            <a:ext cx="419400" cy="26280"/>
          </a:xfrm>
          <a:prstGeom prst="straightConnector1">
            <a:avLst/>
          </a:prstGeom>
          <a:noFill/>
          <a:ln w="18000" cap="flat" cmpd="sng">
            <a:solidFill>
              <a:srgbClr val="000000"/>
            </a:solidFill>
            <a:prstDash val="solid"/>
            <a:round/>
            <a:headEnd type="none" w="sm" len="sm"/>
            <a:tailEnd type="none" w="sm" len="sm"/>
          </a:ln>
        </p:spPr>
      </p:cxnSp>
      <p:sp>
        <p:nvSpPr>
          <p:cNvPr id="407" name="Google Shape;407;p4"/>
          <p:cNvSpPr/>
          <p:nvPr/>
        </p:nvSpPr>
        <p:spPr>
          <a:xfrm>
            <a:off x="1974144" y="1566178"/>
            <a:ext cx="218196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Schnell</a:t>
            </a:r>
          </a:p>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anpassbar</a:t>
            </a:r>
            <a:endParaRPr sz="1400" b="0" i="0" u="none" strike="noStrike" cap="none" dirty="0">
              <a:latin typeface="Arial"/>
              <a:ea typeface="Arial"/>
              <a:cs typeface="Arial"/>
              <a:sym typeface="Arial"/>
            </a:endParaRPr>
          </a:p>
        </p:txBody>
      </p:sp>
      <p:sp>
        <p:nvSpPr>
          <p:cNvPr id="408" name="Google Shape;408;p4"/>
          <p:cNvSpPr/>
          <p:nvPr/>
        </p:nvSpPr>
        <p:spPr>
          <a:xfrm>
            <a:off x="2626325" y="3888822"/>
            <a:ext cx="133164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Neue Formen des Lernens</a:t>
            </a:r>
            <a:endParaRPr sz="1400" b="0" i="0" u="none" strike="noStrike" cap="none" dirty="0">
              <a:latin typeface="Arial"/>
              <a:ea typeface="Arial"/>
              <a:cs typeface="Arial"/>
              <a:sym typeface="Arial"/>
            </a:endParaRPr>
          </a:p>
        </p:txBody>
      </p:sp>
      <p:sp>
        <p:nvSpPr>
          <p:cNvPr id="409" name="Google Shape;409;p4"/>
          <p:cNvSpPr/>
          <p:nvPr/>
        </p:nvSpPr>
        <p:spPr>
          <a:xfrm>
            <a:off x="1204145" y="3879146"/>
            <a:ext cx="1331640" cy="521766"/>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BF0041"/>
              </a:buClr>
              <a:buSzPts val="1400"/>
              <a:buFont typeface="Calibri"/>
              <a:buNone/>
            </a:pPr>
            <a:r>
              <a:rPr lang="de-DE" sz="1400" b="1" i="1" u="none" strike="noStrike" cap="none" dirty="0">
                <a:solidFill>
                  <a:srgbClr val="BF0041"/>
                </a:solidFill>
                <a:latin typeface="Calibri"/>
                <a:ea typeface="Calibri"/>
                <a:cs typeface="Calibri"/>
                <a:sym typeface="Calibri"/>
              </a:rPr>
              <a:t>Technische Infrastruktur</a:t>
            </a:r>
            <a:endParaRPr sz="1400" b="0" i="0" u="none" strike="noStrike" cap="none" dirty="0">
              <a:latin typeface="Arial"/>
              <a:ea typeface="Arial"/>
              <a:cs typeface="Arial"/>
              <a:sym typeface="Arial"/>
            </a:endParaRPr>
          </a:p>
        </p:txBody>
      </p:sp>
      <p:cxnSp>
        <p:nvCxnSpPr>
          <p:cNvPr id="410" name="Google Shape;410;p4"/>
          <p:cNvCxnSpPr>
            <a:cxnSpLocks/>
          </p:cNvCxnSpPr>
          <p:nvPr/>
        </p:nvCxnSpPr>
        <p:spPr>
          <a:xfrm flipV="1">
            <a:off x="970575" y="3098057"/>
            <a:ext cx="538164" cy="191441"/>
          </a:xfrm>
          <a:prstGeom prst="straightConnector1">
            <a:avLst/>
          </a:prstGeom>
          <a:noFill/>
          <a:ln w="18000" cap="flat" cmpd="sng">
            <a:solidFill>
              <a:srgbClr val="000000"/>
            </a:solidFill>
            <a:prstDash val="solid"/>
            <a:round/>
            <a:headEnd type="none" w="sm" len="sm"/>
            <a:tailEnd type="none" w="sm" len="sm"/>
          </a:ln>
        </p:spPr>
      </p:cxnSp>
      <p:cxnSp>
        <p:nvCxnSpPr>
          <p:cNvPr id="411" name="Google Shape;411;p4"/>
          <p:cNvCxnSpPr/>
          <p:nvPr/>
        </p:nvCxnSpPr>
        <p:spPr>
          <a:xfrm>
            <a:off x="3065124" y="3633340"/>
            <a:ext cx="170280" cy="270720"/>
          </a:xfrm>
          <a:prstGeom prst="straightConnector1">
            <a:avLst/>
          </a:prstGeom>
          <a:noFill/>
          <a:ln w="18000" cap="flat" cmpd="sng">
            <a:solidFill>
              <a:srgbClr val="000000"/>
            </a:solidFill>
            <a:prstDash val="solid"/>
            <a:round/>
            <a:headEnd type="none" w="sm" len="sm"/>
            <a:tailEnd type="none" w="sm" len="sm"/>
          </a:ln>
        </p:spPr>
      </p:cxnSp>
      <p:cxnSp>
        <p:nvCxnSpPr>
          <p:cNvPr id="412" name="Google Shape;412;p4"/>
          <p:cNvCxnSpPr/>
          <p:nvPr/>
        </p:nvCxnSpPr>
        <p:spPr>
          <a:xfrm rot="10800000" flipH="1">
            <a:off x="1957985" y="3611227"/>
            <a:ext cx="260640" cy="290520"/>
          </a:xfrm>
          <a:prstGeom prst="straightConnector1">
            <a:avLst/>
          </a:prstGeom>
          <a:noFill/>
          <a:ln w="18000" cap="flat" cmpd="sng">
            <a:solidFill>
              <a:srgbClr val="000000"/>
            </a:solidFill>
            <a:prstDash val="solid"/>
            <a:round/>
            <a:headEnd type="none" w="sm" len="sm"/>
            <a:tailEnd type="none" w="sm" len="sm"/>
          </a:ln>
        </p:spPr>
      </p:cxnSp>
      <p:sp>
        <p:nvSpPr>
          <p:cNvPr id="413" name="Google Shape;413;p4"/>
          <p:cNvSpPr/>
          <p:nvPr/>
        </p:nvSpPr>
        <p:spPr>
          <a:xfrm>
            <a:off x="3454412" y="3078849"/>
            <a:ext cx="1261907" cy="73721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Fehlend</a:t>
            </a:r>
            <a:r>
              <a:rPr lang="de-DE" b="1" i="1" dirty="0">
                <a:latin typeface="Calibri"/>
                <a:ea typeface="Calibri"/>
                <a:cs typeface="Calibri"/>
                <a:sym typeface="Calibri"/>
              </a:rPr>
              <a:t>er</a:t>
            </a:r>
          </a:p>
          <a:p>
            <a:pPr marL="0" marR="0" lvl="0" indent="0" algn="l" rtl="0">
              <a:lnSpc>
                <a:spcPct val="100000"/>
              </a:lnSpc>
              <a:spcBef>
                <a:spcPts val="0"/>
              </a:spcBef>
              <a:spcAft>
                <a:spcPts val="0"/>
              </a:spcAft>
              <a:buClr>
                <a:srgbClr val="000000"/>
              </a:buClr>
              <a:buSzPts val="1400"/>
              <a:buFont typeface="Calibri"/>
              <a:buNone/>
            </a:pPr>
            <a:r>
              <a:rPr lang="de-DE" b="1" i="1" dirty="0">
                <a:latin typeface="Calibri"/>
                <a:cs typeface="Calibri"/>
                <a:sym typeface="Calibri"/>
              </a:rPr>
              <a:t>p</a:t>
            </a:r>
            <a:r>
              <a:rPr lang="de-DE" sz="1400" b="1" i="1" u="none" strike="noStrike" cap="none" dirty="0">
                <a:latin typeface="Calibri"/>
                <a:cs typeface="Calibri"/>
                <a:sym typeface="Calibri"/>
              </a:rPr>
              <a:t>hysischer Kontakt</a:t>
            </a:r>
            <a:endParaRPr sz="1400" b="0" i="0" u="none" strike="noStrike" cap="none" dirty="0">
              <a:latin typeface="Arial"/>
              <a:ea typeface="Arial"/>
              <a:cs typeface="Arial"/>
              <a:sym typeface="Arial"/>
            </a:endParaRPr>
          </a:p>
        </p:txBody>
      </p:sp>
      <p:cxnSp>
        <p:nvCxnSpPr>
          <p:cNvPr id="414" name="Google Shape;414;p4"/>
          <p:cNvCxnSpPr/>
          <p:nvPr/>
        </p:nvCxnSpPr>
        <p:spPr>
          <a:xfrm rot="10800000" flipH="1">
            <a:off x="2821320" y="2209799"/>
            <a:ext cx="260280" cy="380880"/>
          </a:xfrm>
          <a:prstGeom prst="straightConnector1">
            <a:avLst/>
          </a:prstGeom>
          <a:noFill/>
          <a:ln w="18000" cap="flat" cmpd="sng">
            <a:solidFill>
              <a:srgbClr val="000000"/>
            </a:solidFill>
            <a:prstDash val="solid"/>
            <a:round/>
            <a:headEnd type="none" w="sm" len="sm"/>
            <a:tailEnd type="none" w="sm" len="sm"/>
          </a:ln>
        </p:spPr>
      </p:cxnSp>
      <p:sp>
        <p:nvSpPr>
          <p:cNvPr id="415" name="Google Shape;415;p4"/>
          <p:cNvSpPr/>
          <p:nvPr/>
        </p:nvSpPr>
        <p:spPr>
          <a:xfrm>
            <a:off x="4521428" y="205740"/>
            <a:ext cx="13510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Krieg</a:t>
            </a:r>
            <a:endParaRPr sz="1400" b="0" i="0" u="none" strike="noStrike" cap="none" dirty="0">
              <a:latin typeface="Arial"/>
              <a:ea typeface="Arial"/>
              <a:cs typeface="Arial"/>
              <a:sym typeface="Arial"/>
            </a:endParaRPr>
          </a:p>
        </p:txBody>
      </p:sp>
      <p:cxnSp>
        <p:nvCxnSpPr>
          <p:cNvPr id="416" name="Google Shape;416;p4"/>
          <p:cNvCxnSpPr>
            <a:cxnSpLocks/>
          </p:cNvCxnSpPr>
          <p:nvPr/>
        </p:nvCxnSpPr>
        <p:spPr>
          <a:xfrm flipH="1" flipV="1">
            <a:off x="5022871" y="404854"/>
            <a:ext cx="205769" cy="143786"/>
          </a:xfrm>
          <a:prstGeom prst="straightConnector1">
            <a:avLst/>
          </a:prstGeom>
          <a:noFill/>
          <a:ln w="18000" cap="flat" cmpd="sng">
            <a:solidFill>
              <a:srgbClr val="000000"/>
            </a:solidFill>
            <a:prstDash val="solid"/>
            <a:round/>
            <a:headEnd type="none" w="sm" len="sm"/>
            <a:tailEnd type="none" w="sm" len="sm"/>
          </a:ln>
        </p:spPr>
      </p:cxnSp>
      <p:sp>
        <p:nvSpPr>
          <p:cNvPr id="417" name="Google Shape;417;p4"/>
          <p:cNvSpPr/>
          <p:nvPr/>
        </p:nvSpPr>
        <p:spPr>
          <a:xfrm>
            <a:off x="9561989" y="4112705"/>
            <a:ext cx="1853280" cy="30276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Isolation</a:t>
            </a:r>
            <a:endParaRPr sz="1400" b="0" i="0" u="none" strike="noStrike" cap="none" dirty="0">
              <a:latin typeface="Arial"/>
              <a:ea typeface="Arial"/>
              <a:cs typeface="Arial"/>
              <a:sym typeface="Arial"/>
            </a:endParaRPr>
          </a:p>
        </p:txBody>
      </p:sp>
      <p:sp>
        <p:nvSpPr>
          <p:cNvPr id="418" name="Google Shape;418;p4"/>
          <p:cNvSpPr/>
          <p:nvPr/>
        </p:nvSpPr>
        <p:spPr>
          <a:xfrm>
            <a:off x="10695120" y="3753029"/>
            <a:ext cx="1853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Soziale Bubbles</a:t>
            </a:r>
            <a:endParaRPr sz="1400" b="0" i="0" u="none" strike="noStrike" cap="none" dirty="0">
              <a:latin typeface="Arial"/>
              <a:ea typeface="Arial"/>
              <a:cs typeface="Arial"/>
              <a:sym typeface="Arial"/>
            </a:endParaRPr>
          </a:p>
        </p:txBody>
      </p:sp>
      <p:sp>
        <p:nvSpPr>
          <p:cNvPr id="419" name="Google Shape;419;p4"/>
          <p:cNvSpPr/>
          <p:nvPr/>
        </p:nvSpPr>
        <p:spPr>
          <a:xfrm>
            <a:off x="7494007" y="3259692"/>
            <a:ext cx="1853280" cy="30276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Demotivation</a:t>
            </a:r>
            <a:endParaRPr sz="1400" b="0" i="0" u="none" strike="noStrike" cap="none" dirty="0">
              <a:latin typeface="Arial"/>
              <a:ea typeface="Arial"/>
              <a:cs typeface="Arial"/>
              <a:sym typeface="Arial"/>
            </a:endParaRPr>
          </a:p>
        </p:txBody>
      </p:sp>
      <p:sp>
        <p:nvSpPr>
          <p:cNvPr id="420" name="Google Shape;420;p4"/>
          <p:cNvSpPr/>
          <p:nvPr/>
        </p:nvSpPr>
        <p:spPr>
          <a:xfrm>
            <a:off x="8041749" y="3946639"/>
            <a:ext cx="1853280" cy="30632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de-DE" sz="1400" b="1" i="1" u="none" strike="noStrike" cap="none" dirty="0">
                <a:solidFill>
                  <a:srgbClr val="000000"/>
                </a:solidFill>
                <a:latin typeface="Calibri"/>
                <a:ea typeface="Calibri"/>
                <a:cs typeface="Calibri"/>
                <a:sym typeface="Calibri"/>
              </a:rPr>
              <a:t>Extremismus</a:t>
            </a:r>
            <a:endParaRPr sz="1400" b="0" i="0" u="none" strike="noStrike" cap="none" dirty="0">
              <a:latin typeface="Arial"/>
              <a:ea typeface="Arial"/>
              <a:cs typeface="Arial"/>
              <a:sym typeface="Arial"/>
            </a:endParaRPr>
          </a:p>
        </p:txBody>
      </p:sp>
      <p:cxnSp>
        <p:nvCxnSpPr>
          <p:cNvPr id="421" name="Google Shape;421;p4"/>
          <p:cNvCxnSpPr/>
          <p:nvPr/>
        </p:nvCxnSpPr>
        <p:spPr>
          <a:xfrm rot="10800000">
            <a:off x="8650441" y="3429000"/>
            <a:ext cx="333000" cy="38160"/>
          </a:xfrm>
          <a:prstGeom prst="straightConnector1">
            <a:avLst/>
          </a:prstGeom>
          <a:noFill/>
          <a:ln w="18000" cap="flat" cmpd="sng">
            <a:solidFill>
              <a:srgbClr val="000000"/>
            </a:solidFill>
            <a:prstDash val="solid"/>
            <a:round/>
            <a:headEnd type="none" w="sm" len="sm"/>
            <a:tailEnd type="none" w="sm" len="sm"/>
          </a:ln>
        </p:spPr>
      </p:cxnSp>
      <p:cxnSp>
        <p:nvCxnSpPr>
          <p:cNvPr id="422" name="Google Shape;422;p4"/>
          <p:cNvCxnSpPr/>
          <p:nvPr/>
        </p:nvCxnSpPr>
        <p:spPr>
          <a:xfrm flipH="1">
            <a:off x="8920260" y="3743786"/>
            <a:ext cx="160560" cy="270720"/>
          </a:xfrm>
          <a:prstGeom prst="straightConnector1">
            <a:avLst/>
          </a:prstGeom>
          <a:noFill/>
          <a:ln w="18000" cap="flat" cmpd="sng">
            <a:solidFill>
              <a:srgbClr val="000000"/>
            </a:solidFill>
            <a:prstDash val="solid"/>
            <a:round/>
            <a:headEnd type="none" w="sm" len="sm"/>
            <a:tailEnd type="none" w="sm" len="sm"/>
          </a:ln>
        </p:spPr>
      </p:cxnSp>
      <p:cxnSp>
        <p:nvCxnSpPr>
          <p:cNvPr id="423" name="Google Shape;423;p4"/>
          <p:cNvCxnSpPr/>
          <p:nvPr/>
        </p:nvCxnSpPr>
        <p:spPr>
          <a:xfrm>
            <a:off x="9768240" y="3661087"/>
            <a:ext cx="200520" cy="481320"/>
          </a:xfrm>
          <a:prstGeom prst="straightConnector1">
            <a:avLst/>
          </a:prstGeom>
          <a:noFill/>
          <a:ln w="18000" cap="flat" cmpd="sng">
            <a:solidFill>
              <a:srgbClr val="000000"/>
            </a:solidFill>
            <a:prstDash val="solid"/>
            <a:round/>
            <a:headEnd type="none" w="sm" len="sm"/>
            <a:tailEnd type="none" w="sm" len="sm"/>
          </a:ln>
        </p:spPr>
      </p:cxnSp>
      <p:cxnSp>
        <p:nvCxnSpPr>
          <p:cNvPr id="424" name="Google Shape;424;p4"/>
          <p:cNvCxnSpPr/>
          <p:nvPr/>
        </p:nvCxnSpPr>
        <p:spPr>
          <a:xfrm>
            <a:off x="10425420" y="3648600"/>
            <a:ext cx="508320" cy="180000"/>
          </a:xfrm>
          <a:prstGeom prst="straightConnector1">
            <a:avLst/>
          </a:prstGeom>
          <a:noFill/>
          <a:ln w="18000" cap="flat" cmpd="sng">
            <a:solidFill>
              <a:srgbClr val="000000"/>
            </a:solidFill>
            <a:prstDash val="solid"/>
            <a:round/>
            <a:headEnd type="none" w="sm" len="sm"/>
            <a:tailEnd type="none" w="sm" len="sm"/>
          </a:ln>
        </p:spPr>
      </p:cxnSp>
      <p:pic>
        <p:nvPicPr>
          <p:cNvPr id="3" name="Grafik 2">
            <a:extLst>
              <a:ext uri="{FF2B5EF4-FFF2-40B4-BE49-F238E27FC236}">
                <a16:creationId xmlns:a16="http://schemas.microsoft.com/office/drawing/2014/main" id="{4408ABA5-1186-960D-3C44-9C815455696D}"/>
              </a:ext>
            </a:extLst>
          </p:cNvPr>
          <p:cNvPicPr>
            <a:picLocks noChangeAspect="1"/>
          </p:cNvPicPr>
          <p:nvPr/>
        </p:nvPicPr>
        <p:blipFill>
          <a:blip r:embed="rId8"/>
          <a:stretch>
            <a:fillRect/>
          </a:stretch>
        </p:blipFill>
        <p:spPr>
          <a:xfrm>
            <a:off x="53603" y="23044"/>
            <a:ext cx="1227676" cy="1495414"/>
          </a:xfrm>
          <a:prstGeom prst="rect">
            <a:avLst/>
          </a:prstGeom>
        </p:spPr>
      </p:pic>
      <p:pic>
        <p:nvPicPr>
          <p:cNvPr id="4" name="Grafik 3">
            <a:extLst>
              <a:ext uri="{FF2B5EF4-FFF2-40B4-BE49-F238E27FC236}">
                <a16:creationId xmlns:a16="http://schemas.microsoft.com/office/drawing/2014/main" id="{36FF2E15-AF02-801D-C997-32D15B1530DF}"/>
              </a:ext>
            </a:extLst>
          </p:cNvPr>
          <p:cNvPicPr>
            <a:picLocks noChangeAspect="1"/>
          </p:cNvPicPr>
          <p:nvPr/>
        </p:nvPicPr>
        <p:blipFill>
          <a:blip r:embed="rId9"/>
          <a:stretch>
            <a:fillRect/>
          </a:stretch>
        </p:blipFill>
        <p:spPr>
          <a:xfrm>
            <a:off x="10329751" y="82373"/>
            <a:ext cx="1808646" cy="37944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428"/>
        <p:cNvGrpSpPr/>
        <p:nvPr/>
      </p:nvGrpSpPr>
      <p:grpSpPr>
        <a:xfrm>
          <a:off x="0" y="0"/>
          <a:ext cx="0" cy="0"/>
          <a:chOff x="0" y="0"/>
          <a:chExt cx="0" cy="0"/>
        </a:xfrm>
      </p:grpSpPr>
      <p:sp>
        <p:nvSpPr>
          <p:cNvPr id="429" name="Google Shape;429;g30ae9ca40b0_0_125"/>
          <p:cNvSpPr/>
          <p:nvPr/>
        </p:nvSpPr>
        <p:spPr>
          <a:xfrm>
            <a:off x="1496880" y="3960"/>
            <a:ext cx="9376632" cy="6858000"/>
          </a:xfrm>
          <a:custGeom>
            <a:avLst/>
            <a:gdLst/>
            <a:ahLst/>
            <a:cxnLst/>
            <a:rect l="l" t="t" r="r" b="b"/>
            <a:pathLst>
              <a:path w="9376632" h="6858000" extrusionOk="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solidFill>
            <a:schemeClr val="accent6">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0" name="Google Shape;430;g30ae9ca40b0_0_125"/>
          <p:cNvGrpSpPr/>
          <p:nvPr/>
        </p:nvGrpSpPr>
        <p:grpSpPr>
          <a:xfrm>
            <a:off x="1303560" y="3960"/>
            <a:ext cx="9772527" cy="6858000"/>
            <a:chOff x="1303560" y="3960"/>
            <a:chExt cx="9772527" cy="6858000"/>
          </a:xfrm>
        </p:grpSpPr>
        <p:sp>
          <p:nvSpPr>
            <p:cNvPr id="431" name="Google Shape;431;g30ae9ca40b0_0_125"/>
            <p:cNvSpPr/>
            <p:nvPr/>
          </p:nvSpPr>
          <p:spPr>
            <a:xfrm>
              <a:off x="1560600" y="3960"/>
              <a:ext cx="9313016" cy="685800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g30ae9ca40b0_0_125"/>
            <p:cNvSpPr/>
            <p:nvPr/>
          </p:nvSpPr>
          <p:spPr>
            <a:xfrm>
              <a:off x="1659600" y="3960"/>
              <a:ext cx="9065550" cy="685800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g30ae9ca40b0_0_125"/>
            <p:cNvSpPr/>
            <p:nvPr/>
          </p:nvSpPr>
          <p:spPr>
            <a:xfrm>
              <a:off x="1648080" y="3960"/>
              <a:ext cx="9088051" cy="685800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g30ae9ca40b0_0_125"/>
            <p:cNvSpPr/>
            <p:nvPr/>
          </p:nvSpPr>
          <p:spPr>
            <a:xfrm>
              <a:off x="1629000" y="3960"/>
              <a:ext cx="9107210" cy="685800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g30ae9ca40b0_0_125"/>
            <p:cNvSpPr/>
            <p:nvPr/>
          </p:nvSpPr>
          <p:spPr>
            <a:xfrm>
              <a:off x="1318320" y="3960"/>
              <a:ext cx="9747620" cy="685800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98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g30ae9ca40b0_0_125"/>
            <p:cNvSpPr/>
            <p:nvPr/>
          </p:nvSpPr>
          <p:spPr>
            <a:xfrm>
              <a:off x="1308240" y="3960"/>
              <a:ext cx="9767847" cy="685800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g30ae9ca40b0_0_125"/>
            <p:cNvSpPr/>
            <p:nvPr/>
          </p:nvSpPr>
          <p:spPr>
            <a:xfrm>
              <a:off x="1303560" y="3960"/>
              <a:ext cx="9767847" cy="685800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8" name="Google Shape;438;g30ae9ca40b0_0_125"/>
          <p:cNvGrpSpPr/>
          <p:nvPr/>
        </p:nvGrpSpPr>
        <p:grpSpPr>
          <a:xfrm>
            <a:off x="-360" y="-4320"/>
            <a:ext cx="2514948" cy="2174498"/>
            <a:chOff x="-360" y="-4320"/>
            <a:chExt cx="2514948" cy="2174498"/>
          </a:xfrm>
        </p:grpSpPr>
        <p:sp>
          <p:nvSpPr>
            <p:cNvPr id="439" name="Google Shape;439;g30ae9ca40b0_0_125"/>
            <p:cNvSpPr/>
            <p:nvPr/>
          </p:nvSpPr>
          <p:spPr>
            <a:xfrm>
              <a:off x="-360"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g30ae9ca40b0_0_125"/>
            <p:cNvSpPr/>
            <p:nvPr/>
          </p:nvSpPr>
          <p:spPr>
            <a:xfrm>
              <a:off x="-360" y="-4320"/>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g30ae9ca40b0_0_125"/>
            <p:cNvSpPr/>
            <p:nvPr/>
          </p:nvSpPr>
          <p:spPr>
            <a:xfrm>
              <a:off x="-360"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g30ae9ca40b0_0_125"/>
            <p:cNvSpPr/>
            <p:nvPr/>
          </p:nvSpPr>
          <p:spPr>
            <a:xfrm>
              <a:off x="360" y="0"/>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3" name="Google Shape;443;g30ae9ca40b0_0_125"/>
          <p:cNvGrpSpPr/>
          <p:nvPr/>
        </p:nvGrpSpPr>
        <p:grpSpPr>
          <a:xfrm>
            <a:off x="9685812" y="4683502"/>
            <a:ext cx="2514948" cy="2174498"/>
            <a:chOff x="9685812" y="4683502"/>
            <a:chExt cx="2514948" cy="2174498"/>
          </a:xfrm>
        </p:grpSpPr>
        <p:sp>
          <p:nvSpPr>
            <p:cNvPr id="444" name="Google Shape;444;g30ae9ca40b0_0_125"/>
            <p:cNvSpPr/>
            <p:nvPr/>
          </p:nvSpPr>
          <p:spPr>
            <a:xfrm rot="10800000">
              <a:off x="9685812" y="4683502"/>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g30ae9ca40b0_0_125"/>
            <p:cNvSpPr/>
            <p:nvPr/>
          </p:nvSpPr>
          <p:spPr>
            <a:xfrm rot="10800000">
              <a:off x="9707698" y="4910104"/>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g30ae9ca40b0_0_125"/>
            <p:cNvSpPr/>
            <p:nvPr/>
          </p:nvSpPr>
          <p:spPr>
            <a:xfrm rot="10800000">
              <a:off x="9699671" y="4880978"/>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g30ae9ca40b0_0_125"/>
            <p:cNvSpPr/>
            <p:nvPr/>
          </p:nvSpPr>
          <p:spPr>
            <a:xfrm rot="10800000">
              <a:off x="9708935" y="4910019"/>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70AD47">
                    <a:alpha val="9803"/>
                  </a:srgbClr>
                </a:gs>
                <a:gs pos="100000">
                  <a:srgbClr val="4472C4">
                    <a:alpha val="9803"/>
                  </a:srgbClr>
                </a:gs>
              </a:gsLst>
              <a:lin ang="12000143"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8" name="Google Shape;448;g30ae9ca40b0_0_125"/>
          <p:cNvSpPr txBox="1"/>
          <p:nvPr/>
        </p:nvSpPr>
        <p:spPr>
          <a:xfrm>
            <a:off x="784116" y="985280"/>
            <a:ext cx="4828800" cy="4718400"/>
          </a:xfrm>
          <a:prstGeom prst="rect">
            <a:avLst/>
          </a:prstGeom>
          <a:noFill/>
          <a:ln>
            <a:noFill/>
          </a:ln>
        </p:spPr>
        <p:txBody>
          <a:bodyPr spcFirstLastPara="1" wrap="square" lIns="91425" tIns="91425" rIns="91425" bIns="91425" anchor="t" anchorCtr="0">
            <a:noAutofit/>
          </a:bodyPr>
          <a:lstStyle/>
          <a:p>
            <a:pPr marL="457200" lvl="0" indent="-387350"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Positiv:</a:t>
            </a:r>
            <a:endParaRPr sz="2500" dirty="0">
              <a:solidFill>
                <a:schemeClr val="accent1">
                  <a:lumMod val="75000"/>
                </a:schemeClr>
              </a:solidFill>
              <a:latin typeface="Arial Rounded MT Bold" panose="020F0704030504030204" pitchFamily="34" charset="0"/>
            </a:endParaRPr>
          </a:p>
          <a:p>
            <a:pPr marL="914400" lvl="1" indent="-387350"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Schnelle Anpassungsfähigkeit</a:t>
            </a:r>
            <a:endParaRPr sz="2500" dirty="0">
              <a:solidFill>
                <a:schemeClr val="accent1">
                  <a:lumMod val="75000"/>
                </a:schemeClr>
              </a:solidFill>
              <a:latin typeface="Arial Rounded MT Bold" panose="020F0704030504030204" pitchFamily="34" charset="0"/>
            </a:endParaRPr>
          </a:p>
          <a:p>
            <a:pPr marL="914400" lvl="1" indent="-387350"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Permanente Dienste</a:t>
            </a:r>
            <a:endParaRPr sz="2500" dirty="0">
              <a:solidFill>
                <a:schemeClr val="accent1">
                  <a:lumMod val="75000"/>
                </a:schemeClr>
              </a:solidFill>
              <a:latin typeface="Arial Rounded MT Bold" panose="020F0704030504030204" pitchFamily="34" charset="0"/>
            </a:endParaRPr>
          </a:p>
          <a:p>
            <a:pPr marL="914400" lvl="1" indent="-387350"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Neue Formen des Lernens</a:t>
            </a:r>
            <a:endParaRPr sz="2500" dirty="0">
              <a:solidFill>
                <a:schemeClr val="accent1">
                  <a:lumMod val="75000"/>
                </a:schemeClr>
              </a:solidFill>
              <a:latin typeface="Arial Rounded MT Bold" panose="020F0704030504030204" pitchFamily="34" charset="0"/>
            </a:endParaRPr>
          </a:p>
          <a:p>
            <a:pPr marL="914400" lvl="1" indent="-387350"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Kundenzuwachs</a:t>
            </a:r>
            <a:endParaRPr sz="2500" dirty="0">
              <a:solidFill>
                <a:schemeClr val="accent1">
                  <a:lumMod val="75000"/>
                </a:schemeClr>
              </a:solidFill>
              <a:latin typeface="Arial Rounded MT Bold" panose="020F0704030504030204" pitchFamily="34" charset="0"/>
            </a:endParaRPr>
          </a:p>
        </p:txBody>
      </p:sp>
      <p:sp>
        <p:nvSpPr>
          <p:cNvPr id="449" name="Google Shape;449;g30ae9ca40b0_0_125"/>
          <p:cNvSpPr txBox="1"/>
          <p:nvPr/>
        </p:nvSpPr>
        <p:spPr>
          <a:xfrm>
            <a:off x="3882443" y="223806"/>
            <a:ext cx="9693900" cy="65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DE" sz="3200" dirty="0">
                <a:solidFill>
                  <a:schemeClr val="accent1">
                    <a:lumMod val="75000"/>
                  </a:schemeClr>
                </a:solidFill>
                <a:latin typeface="Arial Rounded MT Bold" panose="020F0704030504030204" pitchFamily="34" charset="0"/>
              </a:rPr>
              <a:t>Positiv und Negativ</a:t>
            </a:r>
            <a:endParaRPr sz="3200" dirty="0">
              <a:solidFill>
                <a:schemeClr val="accent1">
                  <a:lumMod val="75000"/>
                </a:schemeClr>
              </a:solidFill>
              <a:latin typeface="Arial Rounded MT Bold" panose="020F0704030504030204" pitchFamily="34" charset="0"/>
            </a:endParaRPr>
          </a:p>
        </p:txBody>
      </p:sp>
      <p:sp>
        <p:nvSpPr>
          <p:cNvPr id="450" name="Google Shape;450;g30ae9ca40b0_0_125"/>
          <p:cNvSpPr txBox="1"/>
          <p:nvPr/>
        </p:nvSpPr>
        <p:spPr>
          <a:xfrm>
            <a:off x="6683544" y="969628"/>
            <a:ext cx="5219400" cy="4718400"/>
          </a:xfrm>
          <a:prstGeom prst="rect">
            <a:avLst/>
          </a:prstGeom>
          <a:noFill/>
          <a:ln>
            <a:noFill/>
          </a:ln>
        </p:spPr>
        <p:txBody>
          <a:bodyPr spcFirstLastPara="1" wrap="square" lIns="91425" tIns="91425" rIns="91425" bIns="91425" anchor="t" anchorCtr="0">
            <a:noAutofit/>
          </a:bodyPr>
          <a:lstStyle/>
          <a:p>
            <a:pPr marL="457200" lvl="0"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Negativ:</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en-US" sz="2500" dirty="0" err="1">
                <a:solidFill>
                  <a:schemeClr val="accent1">
                    <a:lumMod val="75000"/>
                  </a:schemeClr>
                </a:solidFill>
                <a:latin typeface="Arial Rounded MT Bold" panose="020F0704030504030204" pitchFamily="34" charset="0"/>
              </a:rPr>
              <a:t>Fehlende</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technische</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Infrastruktur</a:t>
            </a:r>
            <a:endParaRPr lang="en-US"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en-US" sz="2500" dirty="0" err="1">
                <a:solidFill>
                  <a:schemeClr val="accent1">
                    <a:lumMod val="75000"/>
                  </a:schemeClr>
                </a:solidFill>
                <a:latin typeface="Arial Rounded MT Bold" panose="020F0704030504030204" pitchFamily="34" charset="0"/>
              </a:rPr>
              <a:t>Geringe</a:t>
            </a:r>
            <a:r>
              <a:rPr lang="en-US" sz="2500" dirty="0">
                <a:solidFill>
                  <a:schemeClr val="accent1">
                    <a:lumMod val="75000"/>
                  </a:schemeClr>
                </a:solidFill>
                <a:latin typeface="Arial Rounded MT Bold" panose="020F0704030504030204" pitchFamily="34" charset="0"/>
              </a:rPr>
              <a:t> </a:t>
            </a:r>
            <a:r>
              <a:rPr lang="en-US" sz="2500" dirty="0" err="1">
                <a:solidFill>
                  <a:schemeClr val="accent1">
                    <a:lumMod val="75000"/>
                  </a:schemeClr>
                </a:solidFill>
                <a:latin typeface="Arial Rounded MT Bold" panose="020F0704030504030204" pitchFamily="34" charset="0"/>
              </a:rPr>
              <a:t>Zugänglichkeit</a:t>
            </a:r>
            <a:endParaRPr lang="en-US"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Personalmangel</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Fehlender physischer Kontakt</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Höhere Arbeitsbelastung</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Krieg</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Problematische Kommunikation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Isolation &amp; Demotivation</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Soziale Bubbles</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Extremismus</a:t>
            </a:r>
            <a:endParaRPr sz="2500" dirty="0">
              <a:solidFill>
                <a:schemeClr val="accent1">
                  <a:lumMod val="75000"/>
                </a:schemeClr>
              </a:solidFill>
              <a:latin typeface="Arial Rounded MT Bold" panose="020F0704030504030204" pitchFamily="34" charset="0"/>
            </a:endParaRPr>
          </a:p>
          <a:p>
            <a:pPr marL="914400" lvl="1" indent="-387350" algn="l" rtl="0">
              <a:spcBef>
                <a:spcPts val="0"/>
              </a:spcBef>
              <a:spcAft>
                <a:spcPts val="0"/>
              </a:spcAft>
              <a:buClr>
                <a:srgbClr val="44546A"/>
              </a:buClr>
              <a:buSzPts val="2500"/>
              <a:buChar char="○"/>
            </a:pPr>
            <a:r>
              <a:rPr lang="de-DE" sz="2500" dirty="0">
                <a:solidFill>
                  <a:schemeClr val="accent1">
                    <a:lumMod val="75000"/>
                  </a:schemeClr>
                </a:solidFill>
                <a:latin typeface="Arial Rounded MT Bold" panose="020F0704030504030204" pitchFamily="34" charset="0"/>
              </a:rPr>
              <a:t>Ängste</a:t>
            </a:r>
            <a:endParaRPr sz="2500" dirty="0">
              <a:solidFill>
                <a:schemeClr val="accent1">
                  <a:lumMod val="75000"/>
                </a:schemeClr>
              </a:solidFill>
              <a:latin typeface="Arial Rounded MT Bold" panose="020F0704030504030204" pitchFamily="34" charset="0"/>
            </a:endParaRPr>
          </a:p>
        </p:txBody>
      </p:sp>
      <p:pic>
        <p:nvPicPr>
          <p:cNvPr id="2" name="Grafik 1">
            <a:extLst>
              <a:ext uri="{FF2B5EF4-FFF2-40B4-BE49-F238E27FC236}">
                <a16:creationId xmlns:a16="http://schemas.microsoft.com/office/drawing/2014/main" id="{6F207D96-CAA7-AC8E-800A-F68FECC08D07}"/>
              </a:ext>
            </a:extLst>
          </p:cNvPr>
          <p:cNvPicPr>
            <a:picLocks noChangeAspect="1"/>
          </p:cNvPicPr>
          <p:nvPr/>
        </p:nvPicPr>
        <p:blipFill>
          <a:blip r:embed="rId3"/>
          <a:stretch>
            <a:fillRect/>
          </a:stretch>
        </p:blipFill>
        <p:spPr>
          <a:xfrm>
            <a:off x="51254" y="5129364"/>
            <a:ext cx="1415596" cy="1724317"/>
          </a:xfrm>
          <a:prstGeom prst="rect">
            <a:avLst/>
          </a:prstGeom>
        </p:spPr>
      </p:pic>
      <p:pic>
        <p:nvPicPr>
          <p:cNvPr id="3" name="Grafik 2">
            <a:extLst>
              <a:ext uri="{FF2B5EF4-FFF2-40B4-BE49-F238E27FC236}">
                <a16:creationId xmlns:a16="http://schemas.microsoft.com/office/drawing/2014/main" id="{037B18FB-2AFB-1681-407B-5FF8657288BD}"/>
              </a:ext>
            </a:extLst>
          </p:cNvPr>
          <p:cNvPicPr>
            <a:picLocks noChangeAspect="1"/>
          </p:cNvPicPr>
          <p:nvPr/>
        </p:nvPicPr>
        <p:blipFill>
          <a:blip r:embed="rId4"/>
          <a:stretch>
            <a:fillRect/>
          </a:stretch>
        </p:blipFill>
        <p:spPr>
          <a:xfrm>
            <a:off x="10329751" y="82373"/>
            <a:ext cx="1808646" cy="3794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285</Words>
  <Application>Microsoft Office PowerPoint</Application>
  <PresentationFormat>Breitbild</PresentationFormat>
  <Paragraphs>106</Paragraphs>
  <Slides>8</Slides>
  <Notes>7</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8</vt:i4>
      </vt:variant>
    </vt:vector>
  </HeadingPairs>
  <TitlesOfParts>
    <vt:vector size="14" baseType="lpstr">
      <vt:lpstr>Arial</vt:lpstr>
      <vt:lpstr>Arial Rounded MT Bold</vt:lpstr>
      <vt:lpstr>Calibri</vt:lpstr>
      <vt:lpstr>Times New Roman</vt:lpstr>
      <vt:lpstr>Office Theme</vt:lpstr>
      <vt:lpstr>Office Theme</vt:lpstr>
      <vt:lpstr>Fragebogen zur  sozialen Distanzierung   Status quo der Partner  zu Beginn des Projekts</vt:lpstr>
      <vt:lpstr>PowerPoint-Präsentation</vt:lpstr>
      <vt:lpstr>Besonders betroffene Bereiche und Personen</vt:lpstr>
      <vt:lpstr>PowerPoint-Präsentation</vt:lpstr>
      <vt:lpstr>Bewältigungs- strategien</vt:lpstr>
      <vt:lpstr>PowerPoint-Präsentation</vt:lpstr>
      <vt:lpstr>Positiv  und  Negativ</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Ulrike Kurth</dc:creator>
  <cp:lastModifiedBy>Ulrike Kurth</cp:lastModifiedBy>
  <cp:revision>10</cp:revision>
  <dcterms:created xsi:type="dcterms:W3CDTF">2022-10-23T14:59:42Z</dcterms:created>
  <dcterms:modified xsi:type="dcterms:W3CDTF">2024-11-07T22:17:39Z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Breitbild</vt:lpwstr>
  </property>
  <property fmtid="{D5CDD505-2E9C-101B-9397-08002B2CF9AE}" pid="3" name="Slides">
    <vt:i4>5</vt:i4>
  </property>
</Properties>
</file>