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61" r:id="rId2"/>
  </p:sldMasterIdLst>
  <p:notesMasterIdLst>
    <p:notesMasterId r:id="rId15"/>
  </p:notesMasterIdLst>
  <p:sldIdLst>
    <p:sldId id="256" r:id="rId3"/>
    <p:sldId id="263" r:id="rId4"/>
    <p:sldId id="258" r:id="rId5"/>
    <p:sldId id="265" r:id="rId6"/>
    <p:sldId id="266" r:id="rId7"/>
    <p:sldId id="264" r:id="rId8"/>
    <p:sldId id="262" r:id="rId9"/>
    <p:sldId id="267" r:id="rId10"/>
    <p:sldId id="268" r:id="rId11"/>
    <p:sldId id="270" r:id="rId12"/>
    <p:sldId id="269" r:id="rId13"/>
    <p:sldId id="271" r:id="rId14"/>
  </p:sldIdLst>
  <p:sldSz cx="12192000" cy="6858000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44VfIHVxgdcmV28erRVQEonFMJ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4EB-4FDD-B3E6-384EFCA408E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4EB-4FDD-B3E6-384EFCA408E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4EB-4FDD-B3E6-384EFCA408E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4EB-4FDD-B3E6-384EFCA408E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4EB-4FDD-B3E6-384EFCA408E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4EB-4FDD-B3E6-384EFCA408E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94EB-4FDD-B3E6-384EFCA408E4}"/>
              </c:ext>
            </c:extLst>
          </c:dPt>
          <c:cat>
            <c:strRef>
              <c:f>Tabelle1!$O$5:$O$11</c:f>
              <c:strCache>
                <c:ptCount val="7"/>
                <c:pt idx="0">
                  <c:v>many</c:v>
                </c:pt>
                <c:pt idx="2">
                  <c:v>some</c:v>
                </c:pt>
                <c:pt idx="4">
                  <c:v>a few</c:v>
                </c:pt>
                <c:pt idx="6">
                  <c:v>not really</c:v>
                </c:pt>
              </c:strCache>
            </c:strRef>
          </c:cat>
          <c:val>
            <c:numRef>
              <c:f>Tabelle1!$P$5:$P$11</c:f>
              <c:numCache>
                <c:formatCode>General</c:formatCode>
                <c:ptCount val="7"/>
                <c:pt idx="0">
                  <c:v>8</c:v>
                </c:pt>
                <c:pt idx="2">
                  <c:v>0</c:v>
                </c:pt>
                <c:pt idx="4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4EB-4FDD-B3E6-384EFCA408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Tabelle1!$D$21</c:f>
              <c:strCache>
                <c:ptCount val="1"/>
                <c:pt idx="0">
                  <c:v>Yes: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Tabelle1!$E$21:$H$21</c:f>
              <c:numCache>
                <c:formatCode>General</c:formatCode>
                <c:ptCount val="4"/>
                <c:pt idx="0">
                  <c:v>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9CA-4B23-B187-285FF19C38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2728592"/>
        <c:axId val="1392726192"/>
      </c:barChart>
      <c:catAx>
        <c:axId val="139272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92726192"/>
        <c:crosses val="autoZero"/>
        <c:auto val="1"/>
        <c:lblAlgn val="ctr"/>
        <c:lblOffset val="100"/>
        <c:noMultiLvlLbl val="0"/>
      </c:catAx>
      <c:valAx>
        <c:axId val="139272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92728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Tabelle1!$D$21</c:f>
              <c:strCache>
                <c:ptCount val="1"/>
                <c:pt idx="0">
                  <c:v>Yes: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Tabelle1!$E$21:$H$21</c:f>
              <c:numCache>
                <c:formatCode>General</c:formatCode>
                <c:ptCount val="4"/>
                <c:pt idx="0">
                  <c:v>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B-443F-AFDE-AD62721C07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92728592"/>
        <c:axId val="1392726192"/>
      </c:barChart>
      <c:catAx>
        <c:axId val="139272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92726192"/>
        <c:crosses val="autoZero"/>
        <c:auto val="1"/>
        <c:lblAlgn val="ctr"/>
        <c:lblOffset val="100"/>
        <c:noMultiLvlLbl val="0"/>
      </c:catAx>
      <c:valAx>
        <c:axId val="1392726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1392728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>
          <a:extLst>
            <a:ext uri="{FF2B5EF4-FFF2-40B4-BE49-F238E27FC236}">
              <a16:creationId xmlns:a16="http://schemas.microsoft.com/office/drawing/2014/main" id="{232112A9-DE39-37B8-EF0F-5FC5B36869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0ae9ca40b0_0_125:notes">
            <a:extLst>
              <a:ext uri="{FF2B5EF4-FFF2-40B4-BE49-F238E27FC236}">
                <a16:creationId xmlns:a16="http://schemas.microsoft.com/office/drawing/2014/main" id="{CAE20E10-4131-D616-7866-A3A05B4F278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g30ae9ca40b0_0_125:notes">
            <a:extLst>
              <a:ext uri="{FF2B5EF4-FFF2-40B4-BE49-F238E27FC236}">
                <a16:creationId xmlns:a16="http://schemas.microsoft.com/office/drawing/2014/main" id="{69D94B3B-A1E3-EBC3-40BB-3DB049AE653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29198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>
          <a:extLst>
            <a:ext uri="{FF2B5EF4-FFF2-40B4-BE49-F238E27FC236}">
              <a16:creationId xmlns:a16="http://schemas.microsoft.com/office/drawing/2014/main" id="{0211C088-391A-3938-433B-AC97F8FA72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0ae9ca40b0_0_125:notes">
            <a:extLst>
              <a:ext uri="{FF2B5EF4-FFF2-40B4-BE49-F238E27FC236}">
                <a16:creationId xmlns:a16="http://schemas.microsoft.com/office/drawing/2014/main" id="{7BC53814-C22E-AF4C-486E-8E457B111AC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g30ae9ca40b0_0_125:notes">
            <a:extLst>
              <a:ext uri="{FF2B5EF4-FFF2-40B4-BE49-F238E27FC236}">
                <a16:creationId xmlns:a16="http://schemas.microsoft.com/office/drawing/2014/main" id="{485B10CE-BE18-127D-C3BC-91DF04CCA49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5802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>
          <a:extLst>
            <a:ext uri="{FF2B5EF4-FFF2-40B4-BE49-F238E27FC236}">
              <a16:creationId xmlns:a16="http://schemas.microsoft.com/office/drawing/2014/main" id="{5C2D5324-7CBD-F392-DC6B-58067D2F43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0ae9ca40b0_0_125:notes">
            <a:extLst>
              <a:ext uri="{FF2B5EF4-FFF2-40B4-BE49-F238E27FC236}">
                <a16:creationId xmlns:a16="http://schemas.microsoft.com/office/drawing/2014/main" id="{BD19E1F1-69E5-BC7E-1A20-39BD617A6D7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g30ae9ca40b0_0_125:notes">
            <a:extLst>
              <a:ext uri="{FF2B5EF4-FFF2-40B4-BE49-F238E27FC236}">
                <a16:creationId xmlns:a16="http://schemas.microsoft.com/office/drawing/2014/main" id="{4CEEE153-BC9C-D88A-AECB-14224E3C162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32117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>
          <a:extLst>
            <a:ext uri="{FF2B5EF4-FFF2-40B4-BE49-F238E27FC236}">
              <a16:creationId xmlns:a16="http://schemas.microsoft.com/office/drawing/2014/main" id="{41275DB4-F32C-054F-67D7-5DD9AD68B2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:notes">
            <a:extLst>
              <a:ext uri="{FF2B5EF4-FFF2-40B4-BE49-F238E27FC236}">
                <a16:creationId xmlns:a16="http://schemas.microsoft.com/office/drawing/2014/main" id="{431CC534-D8ED-C3EF-7037-4D74386012B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:notes">
            <a:extLst>
              <a:ext uri="{FF2B5EF4-FFF2-40B4-BE49-F238E27FC236}">
                <a16:creationId xmlns:a16="http://schemas.microsoft.com/office/drawing/2014/main" id="{AECFCF16-19DB-726C-BEA3-5B534688084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7712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>
          <a:extLst>
            <a:ext uri="{FF2B5EF4-FFF2-40B4-BE49-F238E27FC236}">
              <a16:creationId xmlns:a16="http://schemas.microsoft.com/office/drawing/2014/main" id="{453608ED-B5B3-CEDE-D45C-4F20A344F2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0ae9ca40b0_0_125:notes">
            <a:extLst>
              <a:ext uri="{FF2B5EF4-FFF2-40B4-BE49-F238E27FC236}">
                <a16:creationId xmlns:a16="http://schemas.microsoft.com/office/drawing/2014/main" id="{566F502E-A0F7-596B-8234-442DD23DDB2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g30ae9ca40b0_0_125:notes">
            <a:extLst>
              <a:ext uri="{FF2B5EF4-FFF2-40B4-BE49-F238E27FC236}">
                <a16:creationId xmlns:a16="http://schemas.microsoft.com/office/drawing/2014/main" id="{2F264A36-7E10-987C-0E83-1C13C2C1ED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654381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0ae9ca40b0_0_125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g30ae9ca40b0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>
          <a:extLst>
            <a:ext uri="{FF2B5EF4-FFF2-40B4-BE49-F238E27FC236}">
              <a16:creationId xmlns:a16="http://schemas.microsoft.com/office/drawing/2014/main" id="{E0C7CAD6-CE15-DAEE-90C4-93848DFD6D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0ae9ca40b0_0_125:notes">
            <a:extLst>
              <a:ext uri="{FF2B5EF4-FFF2-40B4-BE49-F238E27FC236}">
                <a16:creationId xmlns:a16="http://schemas.microsoft.com/office/drawing/2014/main" id="{8918E3BD-DF47-BF31-389D-A4EA0808249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g30ae9ca40b0_0_125:notes">
            <a:extLst>
              <a:ext uri="{FF2B5EF4-FFF2-40B4-BE49-F238E27FC236}">
                <a16:creationId xmlns:a16="http://schemas.microsoft.com/office/drawing/2014/main" id="{E48B393E-1727-92E6-1C2B-8F3E9D35B5F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665731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>
          <a:extLst>
            <a:ext uri="{FF2B5EF4-FFF2-40B4-BE49-F238E27FC236}">
              <a16:creationId xmlns:a16="http://schemas.microsoft.com/office/drawing/2014/main" id="{FA20E016-0F29-5B9D-2FCA-2C1F120E87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0ae9ca40b0_0_125:notes">
            <a:extLst>
              <a:ext uri="{FF2B5EF4-FFF2-40B4-BE49-F238E27FC236}">
                <a16:creationId xmlns:a16="http://schemas.microsoft.com/office/drawing/2014/main" id="{267FF58F-986B-0E7A-77B0-6DE9EEBE1C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g30ae9ca40b0_0_125:notes">
            <a:extLst>
              <a:ext uri="{FF2B5EF4-FFF2-40B4-BE49-F238E27FC236}">
                <a16:creationId xmlns:a16="http://schemas.microsoft.com/office/drawing/2014/main" id="{FE52C81D-98EF-4DBF-B356-25B56C9AF15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200679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5">
          <a:extLst>
            <a:ext uri="{FF2B5EF4-FFF2-40B4-BE49-F238E27FC236}">
              <a16:creationId xmlns:a16="http://schemas.microsoft.com/office/drawing/2014/main" id="{7BA7C9B0-19D4-715A-7FD3-0F185C9684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g30ae9ca40b0_0_125:notes">
            <a:extLst>
              <a:ext uri="{FF2B5EF4-FFF2-40B4-BE49-F238E27FC236}">
                <a16:creationId xmlns:a16="http://schemas.microsoft.com/office/drawing/2014/main" id="{DD33A5A6-E071-4E8F-5EF8-2FF443A263F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7" name="Google Shape;427;g30ae9ca40b0_0_125:notes">
            <a:extLst>
              <a:ext uri="{FF2B5EF4-FFF2-40B4-BE49-F238E27FC236}">
                <a16:creationId xmlns:a16="http://schemas.microsoft.com/office/drawing/2014/main" id="{DEFBF012-37F6-424A-F1AB-79390366352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01688"/>
            <a:ext cx="7126287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52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8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8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8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9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9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9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9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9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9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8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8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0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0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70" name="Google Shape;70;p20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1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1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1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1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76" name="Google Shape;76;p21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2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2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2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2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82" name="Google Shape;82;p22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3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23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3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3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23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89" name="Google Shape;89;p23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4"/>
          <p:cNvSpPr txBox="1">
            <a:spLocks noGrp="1"/>
          </p:cNvSpPr>
          <p:nvPr>
            <p:ph type="subTitle" idx="1"/>
          </p:nvPr>
        </p:nvSpPr>
        <p:spPr>
          <a:xfrm>
            <a:off x="838080" y="365040"/>
            <a:ext cx="10514160" cy="6139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24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4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94" name="Google Shape;94;p24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5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25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5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5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02" name="Google Shape;102;p25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subTitle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6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6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26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6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6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10" name="Google Shape;110;p26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7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7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7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7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7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18" name="Google Shape;118;p27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8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8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8"/>
          <p:cNvSpPr txBox="1">
            <a:spLocks noGrp="1"/>
          </p:cNvSpPr>
          <p:nvPr>
            <p:ph type="body" idx="2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8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8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25" name="Google Shape;125;p28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9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9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9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9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9"/>
          <p:cNvSpPr txBox="1">
            <a:spLocks noGrp="1"/>
          </p:cNvSpPr>
          <p:nvPr>
            <p:ph type="body" idx="4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9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9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34" name="Google Shape;134;p29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0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3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30"/>
          <p:cNvSpPr txBox="1">
            <a:spLocks noGrp="1"/>
          </p:cNvSpPr>
          <p:nvPr>
            <p:ph type="body" idx="2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0"/>
          <p:cNvSpPr txBox="1">
            <a:spLocks noGrp="1"/>
          </p:cNvSpPr>
          <p:nvPr>
            <p:ph type="body" idx="3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30"/>
          <p:cNvSpPr txBox="1">
            <a:spLocks noGrp="1"/>
          </p:cNvSpPr>
          <p:nvPr>
            <p:ph type="body" idx="4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30"/>
          <p:cNvSpPr txBox="1">
            <a:spLocks noGrp="1"/>
          </p:cNvSpPr>
          <p:nvPr>
            <p:ph type="body" idx="5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30"/>
          <p:cNvSpPr txBox="1">
            <a:spLocks noGrp="1"/>
          </p:cNvSpPr>
          <p:nvPr>
            <p:ph type="body" idx="6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30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4" name="Google Shape;144;p30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lvl="0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/>
          </a:p>
        </p:txBody>
      </p:sp>
      <p:sp>
        <p:nvSpPr>
          <p:cNvPr id="145" name="Google Shape;145;p30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10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3"/>
          <p:cNvSpPr txBox="1">
            <a:spLocks noGrp="1"/>
          </p:cNvSpPr>
          <p:nvPr>
            <p:ph type="subTitle" idx="1"/>
          </p:nvPr>
        </p:nvSpPr>
        <p:spPr>
          <a:xfrm>
            <a:off x="838080" y="365040"/>
            <a:ext cx="10514160" cy="6139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4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4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5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5"/>
          <p:cNvSpPr txBox="1">
            <a:spLocks noGrp="1"/>
          </p:cNvSpPr>
          <p:nvPr>
            <p:ph type="body" idx="3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6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6"/>
          <p:cNvSpPr txBox="1">
            <a:spLocks noGrp="1"/>
          </p:cNvSpPr>
          <p:nvPr>
            <p:ph type="body" idx="2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6"/>
          <p:cNvSpPr txBox="1">
            <a:spLocks noGrp="1"/>
          </p:cNvSpPr>
          <p:nvPr>
            <p:ph type="body" idx="3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29FC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838080" y="365040"/>
            <a:ext cx="10514160" cy="1324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ftr" idx="11"/>
          </p:nvPr>
        </p:nvSpPr>
        <p:spPr>
          <a:xfrm>
            <a:off x="4038480" y="6356520"/>
            <a:ext cx="41133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sldNum" idx="12"/>
          </p:nvPr>
        </p:nvSpPr>
        <p:spPr>
          <a:xfrm>
            <a:off x="86104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buClr>
                <a:srgbClr val="8B8B8B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-DE"/>
              <a:t>‹Nr.›</a:t>
            </a:fld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0" name="Google Shape;60;p7"/>
          <p:cNvSpPr txBox="1">
            <a:spLocks noGrp="1"/>
          </p:cNvSpPr>
          <p:nvPr>
            <p:ph type="dt" idx="10"/>
          </p:nvPr>
        </p:nvSpPr>
        <p:spPr>
          <a:xfrm>
            <a:off x="838080" y="6356520"/>
            <a:ext cx="2741760" cy="3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body" idx="1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1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2.xml"/><Relationship Id="rId4" Type="http://schemas.openxmlformats.org/officeDocument/2006/relationships/image" Target="../media/image4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png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" name="Google Shape;153;p1"/>
          <p:cNvGrpSpPr/>
          <p:nvPr/>
        </p:nvGrpSpPr>
        <p:grpSpPr>
          <a:xfrm>
            <a:off x="7867080" y="0"/>
            <a:ext cx="4324320" cy="2640600"/>
            <a:chOff x="7867080" y="0"/>
            <a:chExt cx="4324320" cy="2640600"/>
          </a:xfrm>
        </p:grpSpPr>
        <p:sp>
          <p:nvSpPr>
            <p:cNvPr id="154" name="Google Shape;154;p1"/>
            <p:cNvSpPr/>
            <p:nvPr/>
          </p:nvSpPr>
          <p:spPr>
            <a:xfrm>
              <a:off x="7867080" y="0"/>
              <a:ext cx="4324320" cy="2640600"/>
            </a:xfrm>
            <a:custGeom>
              <a:avLst/>
              <a:gdLst/>
              <a:ahLst/>
              <a:cxnLst/>
              <a:rect l="l" t="t" r="r" b="b"/>
              <a:pathLst>
                <a:path w="5324985" h="3251912" extrusionOk="0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1"/>
            <p:cNvSpPr/>
            <p:nvPr/>
          </p:nvSpPr>
          <p:spPr>
            <a:xfrm>
              <a:off x="7907400" y="0"/>
              <a:ext cx="4284000" cy="2420280"/>
            </a:xfrm>
            <a:custGeom>
              <a:avLst/>
              <a:gdLst/>
              <a:ahLst/>
              <a:cxnLst/>
              <a:rect l="l" t="t" r="r" b="b"/>
              <a:pathLst>
                <a:path w="5275533" h="2980757" extrusionOk="0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1"/>
            <p:cNvSpPr/>
            <p:nvPr/>
          </p:nvSpPr>
          <p:spPr>
            <a:xfrm>
              <a:off x="7911000" y="0"/>
              <a:ext cx="4280040" cy="2377080"/>
            </a:xfrm>
            <a:custGeom>
              <a:avLst/>
              <a:gdLst/>
              <a:ahLst/>
              <a:cxnLst/>
              <a:rect l="l" t="t" r="r" b="b"/>
              <a:pathLst>
                <a:path w="5270786" h="2927775" extrusionOk="0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1"/>
            <p:cNvSpPr/>
            <p:nvPr/>
          </p:nvSpPr>
          <p:spPr>
            <a:xfrm>
              <a:off x="7911000" y="0"/>
              <a:ext cx="4280040" cy="2377080"/>
            </a:xfrm>
            <a:custGeom>
              <a:avLst/>
              <a:gdLst/>
              <a:ahLst/>
              <a:cxnLst/>
              <a:rect l="l" t="t" r="r" b="b"/>
              <a:pathLst>
                <a:path w="5270786" h="2927775" extrusionOk="0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8" name="Google Shape;158;p1"/>
          <p:cNvGrpSpPr/>
          <p:nvPr/>
        </p:nvGrpSpPr>
        <p:grpSpPr>
          <a:xfrm>
            <a:off x="540" y="3202740"/>
            <a:ext cx="2742480" cy="3655260"/>
            <a:chOff x="540" y="3202740"/>
            <a:chExt cx="2742480" cy="3655260"/>
          </a:xfrm>
        </p:grpSpPr>
        <p:sp>
          <p:nvSpPr>
            <p:cNvPr id="159" name="Google Shape;159;p1"/>
            <p:cNvSpPr/>
            <p:nvPr/>
          </p:nvSpPr>
          <p:spPr>
            <a:xfrm rot="-5400000">
              <a:off x="-553320" y="3772800"/>
              <a:ext cx="3638520" cy="2530440"/>
            </a:xfrm>
            <a:custGeom>
              <a:avLst/>
              <a:gdLst/>
              <a:ahLst/>
              <a:cxnLst/>
              <a:rect l="l" t="t" r="r" b="b"/>
              <a:pathLst>
                <a:path w="3815424" h="2653659" extrusionOk="0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1"/>
            <p:cNvSpPr/>
            <p:nvPr/>
          </p:nvSpPr>
          <p:spPr>
            <a:xfrm rot="-5400000">
              <a:off x="-553320" y="3772800"/>
              <a:ext cx="3638520" cy="2530440"/>
            </a:xfrm>
            <a:custGeom>
              <a:avLst/>
              <a:gdLst/>
              <a:ahLst/>
              <a:cxnLst/>
              <a:rect l="l" t="t" r="r" b="b"/>
              <a:pathLst>
                <a:path w="3815424" h="2653660" extrusionOk="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1"/>
            <p:cNvSpPr/>
            <p:nvPr/>
          </p:nvSpPr>
          <p:spPr>
            <a:xfrm rot="-5400000">
              <a:off x="-542880" y="3762720"/>
              <a:ext cx="3638880" cy="2551680"/>
            </a:xfrm>
            <a:custGeom>
              <a:avLst/>
              <a:gdLst/>
              <a:ahLst/>
              <a:cxnLst/>
              <a:rect l="l" t="t" r="r" b="b"/>
              <a:pathLst>
                <a:path w="3815986" h="2675935" extrusionOk="0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1"/>
            <p:cNvSpPr/>
            <p:nvPr/>
          </p:nvSpPr>
          <p:spPr>
            <a:xfrm rot="-5400000">
              <a:off x="-455400" y="3658680"/>
              <a:ext cx="3654360" cy="2742480"/>
            </a:xfrm>
            <a:custGeom>
              <a:avLst/>
              <a:gdLst/>
              <a:ahLst/>
              <a:cxnLst/>
              <a:rect l="l" t="t" r="r" b="b"/>
              <a:pathLst>
                <a:path w="3832270" h="2876136" extrusionOk="0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0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2" name="Google Shape;152;p1"/>
          <p:cNvSpPr txBox="1">
            <a:spLocks noGrp="1"/>
          </p:cNvSpPr>
          <p:nvPr>
            <p:ph type="title" idx="4294967295"/>
          </p:nvPr>
        </p:nvSpPr>
        <p:spPr>
          <a:xfrm>
            <a:off x="2552400" y="5038020"/>
            <a:ext cx="11690978" cy="9259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 fontScale="9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4546A"/>
              </a:buClr>
              <a:buSzPts val="5200"/>
              <a:buFont typeface="Arial"/>
              <a:buNone/>
            </a:pPr>
            <a:r>
              <a:rPr lang="de-DE" sz="6000" b="1" i="0" u="none" strike="noStrike" cap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Evaluation after </a:t>
            </a:r>
            <a:br>
              <a:rPr lang="de-DE" sz="6000" b="1" i="0" u="none" strike="noStrike" cap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6000" b="1" i="0" u="none" strike="noStrike" cap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two Years</a:t>
            </a:r>
            <a:br>
              <a:rPr lang="de-DE" sz="5200" b="0" i="0" u="none" strike="noStrike" cap="non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de-DE" sz="5200" b="0" i="0" u="none" strike="noStrike" cap="none">
                <a:solidFill>
                  <a:srgbClr val="44546A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5200" b="1" i="0" u="none" strike="noStrike" cap="none">
              <a:solidFill>
                <a:schemeClr val="accent6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CF3480E-16B6-F0F4-3F17-CF24AC38B8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3834" y="157980"/>
            <a:ext cx="3378940" cy="39624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428">
          <a:extLst>
            <a:ext uri="{FF2B5EF4-FFF2-40B4-BE49-F238E27FC236}">
              <a16:creationId xmlns:a16="http://schemas.microsoft.com/office/drawing/2014/main" id="{E07B1400-77DA-19D8-38A6-2355C7FC6A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30ae9ca40b0_0_125">
            <a:extLst>
              <a:ext uri="{FF2B5EF4-FFF2-40B4-BE49-F238E27FC236}">
                <a16:creationId xmlns:a16="http://schemas.microsoft.com/office/drawing/2014/main" id="{16F16C65-47DD-3EFD-72AB-10169E4F23E2}"/>
              </a:ext>
            </a:extLst>
          </p:cNvPr>
          <p:cNvSpPr/>
          <p:nvPr/>
        </p:nvSpPr>
        <p:spPr>
          <a:xfrm>
            <a:off x="1496880" y="3960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0" name="Google Shape;430;g30ae9ca40b0_0_125">
            <a:extLst>
              <a:ext uri="{FF2B5EF4-FFF2-40B4-BE49-F238E27FC236}">
                <a16:creationId xmlns:a16="http://schemas.microsoft.com/office/drawing/2014/main" id="{E0D45F4F-5C2E-8287-5441-B7463F5201FB}"/>
              </a:ext>
            </a:extLst>
          </p:cNvPr>
          <p:cNvGrpSpPr/>
          <p:nvPr/>
        </p:nvGrpSpPr>
        <p:grpSpPr>
          <a:xfrm>
            <a:off x="1303560" y="3960"/>
            <a:ext cx="9772527" cy="6858000"/>
            <a:chOff x="1303560" y="3960"/>
            <a:chExt cx="9772527" cy="6858000"/>
          </a:xfrm>
        </p:grpSpPr>
        <p:sp>
          <p:nvSpPr>
            <p:cNvPr id="431" name="Google Shape;431;g30ae9ca40b0_0_125">
              <a:extLst>
                <a:ext uri="{FF2B5EF4-FFF2-40B4-BE49-F238E27FC236}">
                  <a16:creationId xmlns:a16="http://schemas.microsoft.com/office/drawing/2014/main" id="{96693DF4-4A34-DBF6-43AC-2852022D383A}"/>
                </a:ext>
              </a:extLst>
            </p:cNvPr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g30ae9ca40b0_0_125">
              <a:extLst>
                <a:ext uri="{FF2B5EF4-FFF2-40B4-BE49-F238E27FC236}">
                  <a16:creationId xmlns:a16="http://schemas.microsoft.com/office/drawing/2014/main" id="{EB5BE0F2-D7D7-3580-131F-6A292F75A6F4}"/>
                </a:ext>
              </a:extLst>
            </p:cNvPr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g30ae9ca40b0_0_125">
              <a:extLst>
                <a:ext uri="{FF2B5EF4-FFF2-40B4-BE49-F238E27FC236}">
                  <a16:creationId xmlns:a16="http://schemas.microsoft.com/office/drawing/2014/main" id="{EAA9590D-FADE-D0DD-A338-3DAF24373DC0}"/>
                </a:ext>
              </a:extLst>
            </p:cNvPr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g30ae9ca40b0_0_125">
              <a:extLst>
                <a:ext uri="{FF2B5EF4-FFF2-40B4-BE49-F238E27FC236}">
                  <a16:creationId xmlns:a16="http://schemas.microsoft.com/office/drawing/2014/main" id="{12470382-1B16-1647-50AF-3CC04BE40221}"/>
                </a:ext>
              </a:extLst>
            </p:cNvPr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g30ae9ca40b0_0_125">
              <a:extLst>
                <a:ext uri="{FF2B5EF4-FFF2-40B4-BE49-F238E27FC236}">
                  <a16:creationId xmlns:a16="http://schemas.microsoft.com/office/drawing/2014/main" id="{899C6F9D-E28B-AD69-FDBA-A39D53AE8F97}"/>
                </a:ext>
              </a:extLst>
            </p:cNvPr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g30ae9ca40b0_0_125">
              <a:extLst>
                <a:ext uri="{FF2B5EF4-FFF2-40B4-BE49-F238E27FC236}">
                  <a16:creationId xmlns:a16="http://schemas.microsoft.com/office/drawing/2014/main" id="{3605AA9E-63CC-AEB3-111A-2E6EB0282BC1}"/>
                </a:ext>
              </a:extLst>
            </p:cNvPr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g30ae9ca40b0_0_125">
              <a:extLst>
                <a:ext uri="{FF2B5EF4-FFF2-40B4-BE49-F238E27FC236}">
                  <a16:creationId xmlns:a16="http://schemas.microsoft.com/office/drawing/2014/main" id="{5A687562-142F-3AF8-0CF6-DB36181626EC}"/>
                </a:ext>
              </a:extLst>
            </p:cNvPr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8" name="Google Shape;438;g30ae9ca40b0_0_125">
            <a:extLst>
              <a:ext uri="{FF2B5EF4-FFF2-40B4-BE49-F238E27FC236}">
                <a16:creationId xmlns:a16="http://schemas.microsoft.com/office/drawing/2014/main" id="{03BDAA45-8C27-F74B-C7F4-DA8E4E83D918}"/>
              </a:ext>
            </a:extLst>
          </p:cNvPr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439" name="Google Shape;439;g30ae9ca40b0_0_125">
              <a:extLst>
                <a:ext uri="{FF2B5EF4-FFF2-40B4-BE49-F238E27FC236}">
                  <a16:creationId xmlns:a16="http://schemas.microsoft.com/office/drawing/2014/main" id="{9B079A81-82CE-3FA2-3D91-1DE2A2CA69A9}"/>
                </a:ext>
              </a:extLst>
            </p:cNvPr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g30ae9ca40b0_0_125">
              <a:extLst>
                <a:ext uri="{FF2B5EF4-FFF2-40B4-BE49-F238E27FC236}">
                  <a16:creationId xmlns:a16="http://schemas.microsoft.com/office/drawing/2014/main" id="{F881C34F-7151-EE6B-1069-186DCBD9FD96}"/>
                </a:ext>
              </a:extLst>
            </p:cNvPr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g30ae9ca40b0_0_125">
              <a:extLst>
                <a:ext uri="{FF2B5EF4-FFF2-40B4-BE49-F238E27FC236}">
                  <a16:creationId xmlns:a16="http://schemas.microsoft.com/office/drawing/2014/main" id="{6748196F-1DD4-615F-5077-B1F68D1DDAAC}"/>
                </a:ext>
              </a:extLst>
            </p:cNvPr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g30ae9ca40b0_0_125">
              <a:extLst>
                <a:ext uri="{FF2B5EF4-FFF2-40B4-BE49-F238E27FC236}">
                  <a16:creationId xmlns:a16="http://schemas.microsoft.com/office/drawing/2014/main" id="{F94F34BF-D320-9157-F6A2-7FC95005777B}"/>
                </a:ext>
              </a:extLst>
            </p:cNvPr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3" name="Google Shape;443;g30ae9ca40b0_0_125">
            <a:extLst>
              <a:ext uri="{FF2B5EF4-FFF2-40B4-BE49-F238E27FC236}">
                <a16:creationId xmlns:a16="http://schemas.microsoft.com/office/drawing/2014/main" id="{284602A2-B2CD-8781-3C1B-8F6C8B5ECF67}"/>
              </a:ext>
            </a:extLst>
          </p:cNvPr>
          <p:cNvGrpSpPr/>
          <p:nvPr/>
        </p:nvGrpSpPr>
        <p:grpSpPr>
          <a:xfrm>
            <a:off x="9685812" y="4683502"/>
            <a:ext cx="2514948" cy="2174498"/>
            <a:chOff x="9685812" y="4683502"/>
            <a:chExt cx="2514948" cy="2174498"/>
          </a:xfrm>
        </p:grpSpPr>
        <p:sp>
          <p:nvSpPr>
            <p:cNvPr id="444" name="Google Shape;444;g30ae9ca40b0_0_125">
              <a:extLst>
                <a:ext uri="{FF2B5EF4-FFF2-40B4-BE49-F238E27FC236}">
                  <a16:creationId xmlns:a16="http://schemas.microsoft.com/office/drawing/2014/main" id="{07D3D589-1DAA-13F6-37BC-474E64E6D01F}"/>
                </a:ext>
              </a:extLst>
            </p:cNvPr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g30ae9ca40b0_0_125">
              <a:extLst>
                <a:ext uri="{FF2B5EF4-FFF2-40B4-BE49-F238E27FC236}">
                  <a16:creationId xmlns:a16="http://schemas.microsoft.com/office/drawing/2014/main" id="{5820C523-8263-0377-929E-F82824803B15}"/>
                </a:ext>
              </a:extLst>
            </p:cNvPr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g30ae9ca40b0_0_125">
              <a:extLst>
                <a:ext uri="{FF2B5EF4-FFF2-40B4-BE49-F238E27FC236}">
                  <a16:creationId xmlns:a16="http://schemas.microsoft.com/office/drawing/2014/main" id="{50EADC68-F7CB-5717-5D12-33952DCD19A0}"/>
                </a:ext>
              </a:extLst>
            </p:cNvPr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g30ae9ca40b0_0_125">
              <a:extLst>
                <a:ext uri="{FF2B5EF4-FFF2-40B4-BE49-F238E27FC236}">
                  <a16:creationId xmlns:a16="http://schemas.microsoft.com/office/drawing/2014/main" id="{167E47CB-85A5-FB87-9942-B438B7C79150}"/>
                </a:ext>
              </a:extLst>
            </p:cNvPr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B85426B6-F1BB-9F3E-67A4-D5361848C6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4" y="5129364"/>
            <a:ext cx="1415596" cy="1724317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31215243-4BEC-7AB2-5DA6-1F22F5AFA4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28AC5722-8E69-D027-1999-3832EE8F85FF}"/>
              </a:ext>
            </a:extLst>
          </p:cNvPr>
          <p:cNvSpPr txBox="1"/>
          <p:nvPr/>
        </p:nvSpPr>
        <p:spPr>
          <a:xfrm>
            <a:off x="3125155" y="1272255"/>
            <a:ext cx="474585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320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</a:rPr>
              <a:t>Additional Remarks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E98A15B-D83A-7E28-FB84-4866829603A9}"/>
              </a:ext>
            </a:extLst>
          </p:cNvPr>
          <p:cNvSpPr txBox="1"/>
          <p:nvPr/>
        </p:nvSpPr>
        <p:spPr>
          <a:xfrm>
            <a:off x="3125155" y="2170178"/>
            <a:ext cx="59797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In addition to the judgemental adjectives, there were also comments on the possible use of the site:</a:t>
            </a:r>
            <a:endParaRPr lang="de-DE">
              <a:latin typeface="Bahnschrift SemiBold" panose="020B0502040204020203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6A22DE3-4493-F8C7-C548-FC6FD2026314}"/>
              </a:ext>
            </a:extLst>
          </p:cNvPr>
          <p:cNvSpPr txBox="1"/>
          <p:nvPr/>
        </p:nvSpPr>
        <p:spPr>
          <a:xfrm>
            <a:off x="2874410" y="3191212"/>
            <a:ext cx="6443179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The material can be used well for learning processes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800">
              <a:solidFill>
                <a:schemeClr val="accent6">
                  <a:lumMod val="75000"/>
                </a:schemeClr>
              </a:solidFill>
              <a:latin typeface="Bahnschrift SemiBold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The examples can be used in a variety of ways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1800">
              <a:solidFill>
                <a:schemeClr val="accent6">
                  <a:lumMod val="75000"/>
                </a:schemeClr>
              </a:solidFill>
              <a:latin typeface="Bahnschrift SemiBold" panose="020B0502040204020203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The project results can be used not only in the school/university context, but also as an information tool for public relations work</a:t>
            </a:r>
            <a:endParaRPr lang="de-DE" sz="1800">
              <a:solidFill>
                <a:schemeClr val="accent6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770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428">
          <a:extLst>
            <a:ext uri="{FF2B5EF4-FFF2-40B4-BE49-F238E27FC236}">
              <a16:creationId xmlns:a16="http://schemas.microsoft.com/office/drawing/2014/main" id="{928923E1-9ECA-1440-51C9-945BFDC822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30ae9ca40b0_0_125">
            <a:extLst>
              <a:ext uri="{FF2B5EF4-FFF2-40B4-BE49-F238E27FC236}">
                <a16:creationId xmlns:a16="http://schemas.microsoft.com/office/drawing/2014/main" id="{EE9384E6-DD7D-7BD0-0F7E-441457B1F811}"/>
              </a:ext>
            </a:extLst>
          </p:cNvPr>
          <p:cNvSpPr/>
          <p:nvPr/>
        </p:nvSpPr>
        <p:spPr>
          <a:xfrm>
            <a:off x="1496880" y="3960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0" name="Google Shape;430;g30ae9ca40b0_0_125">
            <a:extLst>
              <a:ext uri="{FF2B5EF4-FFF2-40B4-BE49-F238E27FC236}">
                <a16:creationId xmlns:a16="http://schemas.microsoft.com/office/drawing/2014/main" id="{DE28A2D4-5D3A-84EC-32DF-71C076346AFE}"/>
              </a:ext>
            </a:extLst>
          </p:cNvPr>
          <p:cNvGrpSpPr/>
          <p:nvPr/>
        </p:nvGrpSpPr>
        <p:grpSpPr>
          <a:xfrm>
            <a:off x="1303560" y="3960"/>
            <a:ext cx="9772527" cy="6858000"/>
            <a:chOff x="1303560" y="3960"/>
            <a:chExt cx="9772527" cy="6858000"/>
          </a:xfrm>
        </p:grpSpPr>
        <p:sp>
          <p:nvSpPr>
            <p:cNvPr id="431" name="Google Shape;431;g30ae9ca40b0_0_125">
              <a:extLst>
                <a:ext uri="{FF2B5EF4-FFF2-40B4-BE49-F238E27FC236}">
                  <a16:creationId xmlns:a16="http://schemas.microsoft.com/office/drawing/2014/main" id="{F1080B87-A057-C199-E965-299EE8C359AB}"/>
                </a:ext>
              </a:extLst>
            </p:cNvPr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g30ae9ca40b0_0_125">
              <a:extLst>
                <a:ext uri="{FF2B5EF4-FFF2-40B4-BE49-F238E27FC236}">
                  <a16:creationId xmlns:a16="http://schemas.microsoft.com/office/drawing/2014/main" id="{F20DC9F7-F9CD-BB2E-53DD-056C02CEDAE5}"/>
                </a:ext>
              </a:extLst>
            </p:cNvPr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g30ae9ca40b0_0_125">
              <a:extLst>
                <a:ext uri="{FF2B5EF4-FFF2-40B4-BE49-F238E27FC236}">
                  <a16:creationId xmlns:a16="http://schemas.microsoft.com/office/drawing/2014/main" id="{05ECF0E5-11DE-E776-85EF-7D127EE69FC8}"/>
                </a:ext>
              </a:extLst>
            </p:cNvPr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g30ae9ca40b0_0_125">
              <a:extLst>
                <a:ext uri="{FF2B5EF4-FFF2-40B4-BE49-F238E27FC236}">
                  <a16:creationId xmlns:a16="http://schemas.microsoft.com/office/drawing/2014/main" id="{E927F357-1D46-E3F8-39DE-20FB6ACEB9AC}"/>
                </a:ext>
              </a:extLst>
            </p:cNvPr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g30ae9ca40b0_0_125">
              <a:extLst>
                <a:ext uri="{FF2B5EF4-FFF2-40B4-BE49-F238E27FC236}">
                  <a16:creationId xmlns:a16="http://schemas.microsoft.com/office/drawing/2014/main" id="{06AADB16-1F92-A8FB-1174-96BDC10D40D0}"/>
                </a:ext>
              </a:extLst>
            </p:cNvPr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g30ae9ca40b0_0_125">
              <a:extLst>
                <a:ext uri="{FF2B5EF4-FFF2-40B4-BE49-F238E27FC236}">
                  <a16:creationId xmlns:a16="http://schemas.microsoft.com/office/drawing/2014/main" id="{69F12E95-3DFF-37BF-6CEC-FBF624523BDD}"/>
                </a:ext>
              </a:extLst>
            </p:cNvPr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g30ae9ca40b0_0_125">
              <a:extLst>
                <a:ext uri="{FF2B5EF4-FFF2-40B4-BE49-F238E27FC236}">
                  <a16:creationId xmlns:a16="http://schemas.microsoft.com/office/drawing/2014/main" id="{4122DA55-AAE9-277A-9743-068D90AB9E1D}"/>
                </a:ext>
              </a:extLst>
            </p:cNvPr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8" name="Google Shape;438;g30ae9ca40b0_0_125">
            <a:extLst>
              <a:ext uri="{FF2B5EF4-FFF2-40B4-BE49-F238E27FC236}">
                <a16:creationId xmlns:a16="http://schemas.microsoft.com/office/drawing/2014/main" id="{F01FEB0F-A5E6-E18A-9640-C3E50F11C49A}"/>
              </a:ext>
            </a:extLst>
          </p:cNvPr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439" name="Google Shape;439;g30ae9ca40b0_0_125">
              <a:extLst>
                <a:ext uri="{FF2B5EF4-FFF2-40B4-BE49-F238E27FC236}">
                  <a16:creationId xmlns:a16="http://schemas.microsoft.com/office/drawing/2014/main" id="{5820B289-1DEA-2BEA-BEEA-B2F37DDB4870}"/>
                </a:ext>
              </a:extLst>
            </p:cNvPr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g30ae9ca40b0_0_125">
              <a:extLst>
                <a:ext uri="{FF2B5EF4-FFF2-40B4-BE49-F238E27FC236}">
                  <a16:creationId xmlns:a16="http://schemas.microsoft.com/office/drawing/2014/main" id="{A5855E03-D443-7AB0-84C2-872E414119B6}"/>
                </a:ext>
              </a:extLst>
            </p:cNvPr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g30ae9ca40b0_0_125">
              <a:extLst>
                <a:ext uri="{FF2B5EF4-FFF2-40B4-BE49-F238E27FC236}">
                  <a16:creationId xmlns:a16="http://schemas.microsoft.com/office/drawing/2014/main" id="{ACBF6303-6EBE-96E1-6E09-FAA93C26BD4F}"/>
                </a:ext>
              </a:extLst>
            </p:cNvPr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g30ae9ca40b0_0_125">
              <a:extLst>
                <a:ext uri="{FF2B5EF4-FFF2-40B4-BE49-F238E27FC236}">
                  <a16:creationId xmlns:a16="http://schemas.microsoft.com/office/drawing/2014/main" id="{AB6C3AC6-451A-F2CA-1452-D3B7AD1F2136}"/>
                </a:ext>
              </a:extLst>
            </p:cNvPr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3" name="Google Shape;443;g30ae9ca40b0_0_125">
            <a:extLst>
              <a:ext uri="{FF2B5EF4-FFF2-40B4-BE49-F238E27FC236}">
                <a16:creationId xmlns:a16="http://schemas.microsoft.com/office/drawing/2014/main" id="{CAF71435-5DF7-797A-9412-BD2480C5028B}"/>
              </a:ext>
            </a:extLst>
          </p:cNvPr>
          <p:cNvGrpSpPr/>
          <p:nvPr/>
        </p:nvGrpSpPr>
        <p:grpSpPr>
          <a:xfrm>
            <a:off x="9685812" y="4683502"/>
            <a:ext cx="2514948" cy="2174498"/>
            <a:chOff x="9685812" y="4683502"/>
            <a:chExt cx="2514948" cy="2174498"/>
          </a:xfrm>
        </p:grpSpPr>
        <p:sp>
          <p:nvSpPr>
            <p:cNvPr id="444" name="Google Shape;444;g30ae9ca40b0_0_125">
              <a:extLst>
                <a:ext uri="{FF2B5EF4-FFF2-40B4-BE49-F238E27FC236}">
                  <a16:creationId xmlns:a16="http://schemas.microsoft.com/office/drawing/2014/main" id="{CCB6CCC8-E8CA-E110-7818-D81784C8113D}"/>
                </a:ext>
              </a:extLst>
            </p:cNvPr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g30ae9ca40b0_0_125">
              <a:extLst>
                <a:ext uri="{FF2B5EF4-FFF2-40B4-BE49-F238E27FC236}">
                  <a16:creationId xmlns:a16="http://schemas.microsoft.com/office/drawing/2014/main" id="{839A9BF5-E71E-7E2E-752A-48DACB7FA9B9}"/>
                </a:ext>
              </a:extLst>
            </p:cNvPr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g30ae9ca40b0_0_125">
              <a:extLst>
                <a:ext uri="{FF2B5EF4-FFF2-40B4-BE49-F238E27FC236}">
                  <a16:creationId xmlns:a16="http://schemas.microsoft.com/office/drawing/2014/main" id="{83558ADD-2B00-25FC-6114-E455AF1B5B07}"/>
                </a:ext>
              </a:extLst>
            </p:cNvPr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g30ae9ca40b0_0_125">
              <a:extLst>
                <a:ext uri="{FF2B5EF4-FFF2-40B4-BE49-F238E27FC236}">
                  <a16:creationId xmlns:a16="http://schemas.microsoft.com/office/drawing/2014/main" id="{09E9D808-82B6-0D50-8BCE-124D419049A9}"/>
                </a:ext>
              </a:extLst>
            </p:cNvPr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1456B31B-0FAB-951C-5BAE-AA3BD8D41A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4" y="5129364"/>
            <a:ext cx="1415596" cy="1724317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A74C3D9B-57D3-3A1F-3C4C-54D1C688B3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DA66E86F-8A6D-9DAA-8E50-FC766757ACB5}"/>
              </a:ext>
            </a:extLst>
          </p:cNvPr>
          <p:cNvSpPr txBox="1"/>
          <p:nvPr/>
        </p:nvSpPr>
        <p:spPr>
          <a:xfrm>
            <a:off x="2930516" y="658800"/>
            <a:ext cx="677718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kern="0">
                <a:solidFill>
                  <a:schemeClr val="accent6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 </a:t>
            </a:r>
            <a:r>
              <a:rPr lang="en-US" sz="2800" kern="0">
                <a:solidFill>
                  <a:schemeClr val="accent6">
                    <a:lumMod val="50000"/>
                  </a:schemeClr>
                </a:solidFill>
                <a:effectLst/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your impression of our project group and our work together!</a:t>
            </a:r>
            <a:endParaRPr lang="de-DE" sz="2800" kern="100">
              <a:solidFill>
                <a:schemeClr val="accent6">
                  <a:lumMod val="50000"/>
                </a:schemeClr>
              </a:solidFill>
              <a:effectLst/>
              <a:latin typeface="Bahnschrift SemiBol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e-DE" sz="240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ECCE980-99F5-FB10-13C7-00A66681F2DF}"/>
              </a:ext>
            </a:extLst>
          </p:cNvPr>
          <p:cNvSpPr txBox="1"/>
          <p:nvPr/>
        </p:nvSpPr>
        <p:spPr>
          <a:xfrm>
            <a:off x="2987968" y="1687273"/>
            <a:ext cx="67117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These answers have made it clear why it was possible to show differentiated results and well-done video examples on the homepage: the project group worked well! </a:t>
            </a:r>
            <a:endParaRPr lang="de-DE" sz="1800">
              <a:solidFill>
                <a:schemeClr val="accent6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8177023-119E-55C7-69CD-019B84FD665E}"/>
              </a:ext>
            </a:extLst>
          </p:cNvPr>
          <p:cNvSpPr txBox="1"/>
          <p:nvPr/>
        </p:nvSpPr>
        <p:spPr>
          <a:xfrm>
            <a:off x="2770050" y="2790884"/>
            <a:ext cx="791557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The atmosphere was good and very pleasant.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I feel it was a great success.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We were a good team (4x).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Different backgrounds were brought in (3x).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Some of the results were eye-opening,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The work was well organised (3x),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The work plan was clearly structured and was well adhered to (3x).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The discussions at the meetings were very intensive.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The co-operation was good and conflict-free.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The structure was constructive and goal-orientated.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Mutual support was a matter of course</a:t>
            </a:r>
            <a:r>
              <a:rPr lang="de-DE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2627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428">
          <a:extLst>
            <a:ext uri="{FF2B5EF4-FFF2-40B4-BE49-F238E27FC236}">
              <a16:creationId xmlns:a16="http://schemas.microsoft.com/office/drawing/2014/main" id="{5F9138BA-5AB5-A225-52B6-15A05F7C61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30ae9ca40b0_0_125">
            <a:extLst>
              <a:ext uri="{FF2B5EF4-FFF2-40B4-BE49-F238E27FC236}">
                <a16:creationId xmlns:a16="http://schemas.microsoft.com/office/drawing/2014/main" id="{5989E339-530A-C781-8860-79B89BE06C68}"/>
              </a:ext>
            </a:extLst>
          </p:cNvPr>
          <p:cNvSpPr/>
          <p:nvPr/>
        </p:nvSpPr>
        <p:spPr>
          <a:xfrm>
            <a:off x="2491465" y="220771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0" name="Google Shape;430;g30ae9ca40b0_0_125">
            <a:extLst>
              <a:ext uri="{FF2B5EF4-FFF2-40B4-BE49-F238E27FC236}">
                <a16:creationId xmlns:a16="http://schemas.microsoft.com/office/drawing/2014/main" id="{4AEFC2BA-3D6F-1C4E-6695-2B532BD85933}"/>
              </a:ext>
            </a:extLst>
          </p:cNvPr>
          <p:cNvGrpSpPr/>
          <p:nvPr/>
        </p:nvGrpSpPr>
        <p:grpSpPr>
          <a:xfrm>
            <a:off x="1303560" y="3960"/>
            <a:ext cx="9772527" cy="6858000"/>
            <a:chOff x="1303560" y="3960"/>
            <a:chExt cx="9772527" cy="6858000"/>
          </a:xfrm>
        </p:grpSpPr>
        <p:sp>
          <p:nvSpPr>
            <p:cNvPr id="431" name="Google Shape;431;g30ae9ca40b0_0_125">
              <a:extLst>
                <a:ext uri="{FF2B5EF4-FFF2-40B4-BE49-F238E27FC236}">
                  <a16:creationId xmlns:a16="http://schemas.microsoft.com/office/drawing/2014/main" id="{3F092B5C-FB51-CB34-1F9F-A1FED298A47E}"/>
                </a:ext>
              </a:extLst>
            </p:cNvPr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g30ae9ca40b0_0_125">
              <a:extLst>
                <a:ext uri="{FF2B5EF4-FFF2-40B4-BE49-F238E27FC236}">
                  <a16:creationId xmlns:a16="http://schemas.microsoft.com/office/drawing/2014/main" id="{A5F0164C-8775-7FA2-CAB8-4E8C6EB79138}"/>
                </a:ext>
              </a:extLst>
            </p:cNvPr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g30ae9ca40b0_0_125">
              <a:extLst>
                <a:ext uri="{FF2B5EF4-FFF2-40B4-BE49-F238E27FC236}">
                  <a16:creationId xmlns:a16="http://schemas.microsoft.com/office/drawing/2014/main" id="{BDD43C90-3E93-6478-D33E-08628CAA2ADF}"/>
                </a:ext>
              </a:extLst>
            </p:cNvPr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g30ae9ca40b0_0_125">
              <a:extLst>
                <a:ext uri="{FF2B5EF4-FFF2-40B4-BE49-F238E27FC236}">
                  <a16:creationId xmlns:a16="http://schemas.microsoft.com/office/drawing/2014/main" id="{931C10CB-8951-09AE-0D05-A568E363EC4F}"/>
                </a:ext>
              </a:extLst>
            </p:cNvPr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g30ae9ca40b0_0_125">
              <a:extLst>
                <a:ext uri="{FF2B5EF4-FFF2-40B4-BE49-F238E27FC236}">
                  <a16:creationId xmlns:a16="http://schemas.microsoft.com/office/drawing/2014/main" id="{1329E2E7-E4C0-65C6-C952-B83217B1D4B4}"/>
                </a:ext>
              </a:extLst>
            </p:cNvPr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g30ae9ca40b0_0_125">
              <a:extLst>
                <a:ext uri="{FF2B5EF4-FFF2-40B4-BE49-F238E27FC236}">
                  <a16:creationId xmlns:a16="http://schemas.microsoft.com/office/drawing/2014/main" id="{2FDC409B-3C60-AC7F-AD51-929F0C34B1A0}"/>
                </a:ext>
              </a:extLst>
            </p:cNvPr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g30ae9ca40b0_0_125">
              <a:extLst>
                <a:ext uri="{FF2B5EF4-FFF2-40B4-BE49-F238E27FC236}">
                  <a16:creationId xmlns:a16="http://schemas.microsoft.com/office/drawing/2014/main" id="{1B582F5C-0B92-3F8F-6666-7921360C89B1}"/>
                </a:ext>
              </a:extLst>
            </p:cNvPr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8" name="Google Shape;438;g30ae9ca40b0_0_125">
            <a:extLst>
              <a:ext uri="{FF2B5EF4-FFF2-40B4-BE49-F238E27FC236}">
                <a16:creationId xmlns:a16="http://schemas.microsoft.com/office/drawing/2014/main" id="{88AF3614-BF99-8A7D-20D8-274A2DE234E2}"/>
              </a:ext>
            </a:extLst>
          </p:cNvPr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439" name="Google Shape;439;g30ae9ca40b0_0_125">
              <a:extLst>
                <a:ext uri="{FF2B5EF4-FFF2-40B4-BE49-F238E27FC236}">
                  <a16:creationId xmlns:a16="http://schemas.microsoft.com/office/drawing/2014/main" id="{5D2F17E8-63CD-37C0-F957-F42CC66656FF}"/>
                </a:ext>
              </a:extLst>
            </p:cNvPr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g30ae9ca40b0_0_125">
              <a:extLst>
                <a:ext uri="{FF2B5EF4-FFF2-40B4-BE49-F238E27FC236}">
                  <a16:creationId xmlns:a16="http://schemas.microsoft.com/office/drawing/2014/main" id="{FAFEA679-1AD5-0EDE-1EC8-FD469693CF5E}"/>
                </a:ext>
              </a:extLst>
            </p:cNvPr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g30ae9ca40b0_0_125">
              <a:extLst>
                <a:ext uri="{FF2B5EF4-FFF2-40B4-BE49-F238E27FC236}">
                  <a16:creationId xmlns:a16="http://schemas.microsoft.com/office/drawing/2014/main" id="{CAB38DEC-320A-DEE8-EF0D-B89DFEB037FE}"/>
                </a:ext>
              </a:extLst>
            </p:cNvPr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g30ae9ca40b0_0_125">
              <a:extLst>
                <a:ext uri="{FF2B5EF4-FFF2-40B4-BE49-F238E27FC236}">
                  <a16:creationId xmlns:a16="http://schemas.microsoft.com/office/drawing/2014/main" id="{8522FF54-DBD8-92ED-BE77-04EDE7E5B07C}"/>
                </a:ext>
              </a:extLst>
            </p:cNvPr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3" name="Google Shape;443;g30ae9ca40b0_0_125">
            <a:extLst>
              <a:ext uri="{FF2B5EF4-FFF2-40B4-BE49-F238E27FC236}">
                <a16:creationId xmlns:a16="http://schemas.microsoft.com/office/drawing/2014/main" id="{2E306C58-B214-18DD-9E0A-36C653157C76}"/>
              </a:ext>
            </a:extLst>
          </p:cNvPr>
          <p:cNvGrpSpPr/>
          <p:nvPr/>
        </p:nvGrpSpPr>
        <p:grpSpPr>
          <a:xfrm>
            <a:off x="9685812" y="4683502"/>
            <a:ext cx="2514948" cy="2174498"/>
            <a:chOff x="9685812" y="4683502"/>
            <a:chExt cx="2514948" cy="2174498"/>
          </a:xfrm>
        </p:grpSpPr>
        <p:sp>
          <p:nvSpPr>
            <p:cNvPr id="444" name="Google Shape;444;g30ae9ca40b0_0_125">
              <a:extLst>
                <a:ext uri="{FF2B5EF4-FFF2-40B4-BE49-F238E27FC236}">
                  <a16:creationId xmlns:a16="http://schemas.microsoft.com/office/drawing/2014/main" id="{3A518004-9F4E-93E0-1AAC-A1EFFF708D66}"/>
                </a:ext>
              </a:extLst>
            </p:cNvPr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g30ae9ca40b0_0_125">
              <a:extLst>
                <a:ext uri="{FF2B5EF4-FFF2-40B4-BE49-F238E27FC236}">
                  <a16:creationId xmlns:a16="http://schemas.microsoft.com/office/drawing/2014/main" id="{61BA1327-0B15-D697-04FC-257FF8C2B424}"/>
                </a:ext>
              </a:extLst>
            </p:cNvPr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g30ae9ca40b0_0_125">
              <a:extLst>
                <a:ext uri="{FF2B5EF4-FFF2-40B4-BE49-F238E27FC236}">
                  <a16:creationId xmlns:a16="http://schemas.microsoft.com/office/drawing/2014/main" id="{F94A36BE-B0E7-82A3-6A3A-3126457A0A23}"/>
                </a:ext>
              </a:extLst>
            </p:cNvPr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g30ae9ca40b0_0_125">
              <a:extLst>
                <a:ext uri="{FF2B5EF4-FFF2-40B4-BE49-F238E27FC236}">
                  <a16:creationId xmlns:a16="http://schemas.microsoft.com/office/drawing/2014/main" id="{BCA8471D-27D1-3324-1F2F-6337E06FD9DE}"/>
                </a:ext>
              </a:extLst>
            </p:cNvPr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B18C967F-3340-DB02-81C5-B176C7BD11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4" y="5129364"/>
            <a:ext cx="1415596" cy="1724317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BE46B80B-F95E-C779-5C65-68F20F1EEB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F00CFD64-142D-D6E4-A425-7A9138B2346C}"/>
              </a:ext>
            </a:extLst>
          </p:cNvPr>
          <p:cNvSpPr txBox="1"/>
          <p:nvPr/>
        </p:nvSpPr>
        <p:spPr>
          <a:xfrm>
            <a:off x="4271605" y="969628"/>
            <a:ext cx="38219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</a:rPr>
              <a:t>Conclusion :</a:t>
            </a:r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id="{EE8A1220-A6D0-5CBB-CD58-8E9A7B287EA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24639" y="2102007"/>
            <a:ext cx="5106113" cy="3258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799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oogle Shape;250;p2">
            <a:extLst>
              <a:ext uri="{FF2B5EF4-FFF2-40B4-BE49-F238E27FC236}">
                <a16:creationId xmlns:a16="http://schemas.microsoft.com/office/drawing/2014/main" id="{8E0E3668-0D9B-B5DD-63ED-EC11D9A7F3A8}"/>
              </a:ext>
            </a:extLst>
          </p:cNvPr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8" name="Google Shape;251;p2">
              <a:extLst>
                <a:ext uri="{FF2B5EF4-FFF2-40B4-BE49-F238E27FC236}">
                  <a16:creationId xmlns:a16="http://schemas.microsoft.com/office/drawing/2014/main" id="{192D16A1-E4B5-E73C-9638-B77934F9FE10}"/>
                </a:ext>
              </a:extLst>
            </p:cNvPr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252;p2">
              <a:extLst>
                <a:ext uri="{FF2B5EF4-FFF2-40B4-BE49-F238E27FC236}">
                  <a16:creationId xmlns:a16="http://schemas.microsoft.com/office/drawing/2014/main" id="{E2559CC5-2600-4C73-A45B-2A33CE77C766}"/>
                </a:ext>
              </a:extLst>
            </p:cNvPr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253;p2">
              <a:extLst>
                <a:ext uri="{FF2B5EF4-FFF2-40B4-BE49-F238E27FC236}">
                  <a16:creationId xmlns:a16="http://schemas.microsoft.com/office/drawing/2014/main" id="{0E2D9178-5A99-1245-393F-9AD74950E1C1}"/>
                </a:ext>
              </a:extLst>
            </p:cNvPr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254;p2">
              <a:extLst>
                <a:ext uri="{FF2B5EF4-FFF2-40B4-BE49-F238E27FC236}">
                  <a16:creationId xmlns:a16="http://schemas.microsoft.com/office/drawing/2014/main" id="{B7567B55-1FBA-7801-331D-D8EECBF1B339}"/>
                </a:ext>
              </a:extLst>
            </p:cNvPr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" name="Google Shape;255;p2">
            <a:extLst>
              <a:ext uri="{FF2B5EF4-FFF2-40B4-BE49-F238E27FC236}">
                <a16:creationId xmlns:a16="http://schemas.microsoft.com/office/drawing/2014/main" id="{F78C8035-E3B7-1B03-293A-42B56F3B6A19}"/>
              </a:ext>
            </a:extLst>
          </p:cNvPr>
          <p:cNvGrpSpPr/>
          <p:nvPr/>
        </p:nvGrpSpPr>
        <p:grpSpPr>
          <a:xfrm>
            <a:off x="9565739" y="4535720"/>
            <a:ext cx="2514948" cy="2174498"/>
            <a:chOff x="9685812" y="4683502"/>
            <a:chExt cx="2514948" cy="2174498"/>
          </a:xfrm>
        </p:grpSpPr>
        <p:sp>
          <p:nvSpPr>
            <p:cNvPr id="13" name="Google Shape;256;p2">
              <a:extLst>
                <a:ext uri="{FF2B5EF4-FFF2-40B4-BE49-F238E27FC236}">
                  <a16:creationId xmlns:a16="http://schemas.microsoft.com/office/drawing/2014/main" id="{147BE3FC-3B13-5E6F-66A1-908126FDBAE6}"/>
                </a:ext>
              </a:extLst>
            </p:cNvPr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257;p2">
              <a:extLst>
                <a:ext uri="{FF2B5EF4-FFF2-40B4-BE49-F238E27FC236}">
                  <a16:creationId xmlns:a16="http://schemas.microsoft.com/office/drawing/2014/main" id="{28BDC533-9EAD-1C4E-D39E-2B571D2B66D7}"/>
                </a:ext>
              </a:extLst>
            </p:cNvPr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258;p2">
              <a:extLst>
                <a:ext uri="{FF2B5EF4-FFF2-40B4-BE49-F238E27FC236}">
                  <a16:creationId xmlns:a16="http://schemas.microsoft.com/office/drawing/2014/main" id="{29DEFA66-4433-BFB4-AAFD-820B034A835F}"/>
                </a:ext>
              </a:extLst>
            </p:cNvPr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259;p2">
              <a:extLst>
                <a:ext uri="{FF2B5EF4-FFF2-40B4-BE49-F238E27FC236}">
                  <a16:creationId xmlns:a16="http://schemas.microsoft.com/office/drawing/2014/main" id="{825C8579-DD18-1028-3BE5-2820776008DF}"/>
                </a:ext>
              </a:extLst>
            </p:cNvPr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Textfeld 16">
            <a:extLst>
              <a:ext uri="{FF2B5EF4-FFF2-40B4-BE49-F238E27FC236}">
                <a16:creationId xmlns:a16="http://schemas.microsoft.com/office/drawing/2014/main" id="{8C50E04A-8AD6-B7E7-787B-2DEC0AEEE089}"/>
              </a:ext>
            </a:extLst>
          </p:cNvPr>
          <p:cNvSpPr txBox="1"/>
          <p:nvPr/>
        </p:nvSpPr>
        <p:spPr>
          <a:xfrm>
            <a:off x="988289" y="2108921"/>
            <a:ext cx="413952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At the end of the project, the coordinators were asked how </a:t>
            </a:r>
          </a:p>
          <a:p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Bahnschrift SemiBold" panose="020B0502040204020203" pitchFamily="34" charset="0"/>
              </a:rPr>
              <a:t>they rated the work, the results and the presentation on the homepage. </a:t>
            </a:r>
            <a:endParaRPr lang="de-DE" sz="2000" b="1">
              <a:solidFill>
                <a:schemeClr val="accent1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AD0421D-C8AD-5F25-7875-1C3D33089C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4973" y="-4320"/>
            <a:ext cx="4835324" cy="6858000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D3622416-1AFD-D118-075C-41D5424A583A}"/>
              </a:ext>
            </a:extLst>
          </p:cNvPr>
          <p:cNvSpPr txBox="1"/>
          <p:nvPr/>
        </p:nvSpPr>
        <p:spPr>
          <a:xfrm>
            <a:off x="988290" y="4762237"/>
            <a:ext cx="4005051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b="1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The coordinators from all seven organisations gave their feedback. Accordingly, a total of seven responses were received.   </a:t>
            </a:r>
            <a:endParaRPr lang="de-DE" sz="2000" b="1">
              <a:solidFill>
                <a:schemeClr val="accent6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057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"/>
          <p:cNvSpPr/>
          <p:nvPr/>
        </p:nvSpPr>
        <p:spPr>
          <a:xfrm>
            <a:off x="1496880" y="3960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>
            <a:gsLst>
              <a:gs pos="0">
                <a:srgbClr val="70AD47">
                  <a:alpha val="20000"/>
                </a:srgbClr>
              </a:gs>
              <a:gs pos="100000">
                <a:srgbClr val="4472C4">
                  <a:alpha val="40000"/>
                </a:srgbClr>
              </a:gs>
            </a:gsLst>
            <a:lin ang="12000143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2" name="Google Shape;242;p2"/>
          <p:cNvGrpSpPr/>
          <p:nvPr/>
        </p:nvGrpSpPr>
        <p:grpSpPr>
          <a:xfrm>
            <a:off x="1318488" y="-4320"/>
            <a:ext cx="9772527" cy="6858000"/>
            <a:chOff x="1303560" y="3960"/>
            <a:chExt cx="9772527" cy="6858000"/>
          </a:xfrm>
        </p:grpSpPr>
        <p:sp>
          <p:nvSpPr>
            <p:cNvPr id="243" name="Google Shape;243;p2"/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0" name="Google Shape;250;p2"/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251" name="Google Shape;251;p2"/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5" name="Google Shape;255;p2"/>
          <p:cNvGrpSpPr/>
          <p:nvPr/>
        </p:nvGrpSpPr>
        <p:grpSpPr>
          <a:xfrm>
            <a:off x="9685812" y="4683502"/>
            <a:ext cx="2514948" cy="2174498"/>
            <a:chOff x="9685812" y="4683502"/>
            <a:chExt cx="2514948" cy="2174498"/>
          </a:xfrm>
        </p:grpSpPr>
        <p:sp>
          <p:nvSpPr>
            <p:cNvPr id="256" name="Google Shape;256;p2"/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6004AC24-5BB2-2F3D-E016-D1B649FFA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03" y="23044"/>
            <a:ext cx="967340" cy="1178303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025CB27A-C705-1A93-0ADD-96CD5C006EE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FB9B6E10-7990-2B28-2DA2-364A6081E0E5}"/>
              </a:ext>
            </a:extLst>
          </p:cNvPr>
          <p:cNvSpPr txBox="1"/>
          <p:nvPr/>
        </p:nvSpPr>
        <p:spPr>
          <a:xfrm>
            <a:off x="3463900" y="1462292"/>
            <a:ext cx="54338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1a. </a:t>
            </a:r>
            <a:r>
              <a:rPr lang="de-DE" sz="20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	</a:t>
            </a:r>
            <a:r>
              <a:rPr lang="en-US" sz="2000" kern="0">
                <a:solidFill>
                  <a:schemeClr val="accent6">
                    <a:lumMod val="50000"/>
                  </a:schemeClr>
                </a:solidFill>
                <a:effectLst/>
                <a:latin typeface="Bahnschrift SemiBold" panose="020B0502040204020203" pitchFamily="34" charset="0"/>
                <a:ea typeface="Calibri" panose="020F0502020204030204" pitchFamily="34" charset="0"/>
              </a:rPr>
              <a:t>Did you gain any new insights  	during the project process? </a:t>
            </a:r>
            <a:r>
              <a:rPr lang="de-DE" sz="240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</a:rPr>
              <a:t> </a:t>
            </a:r>
            <a:endParaRPr lang="de-DE" sz="200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</a:endParaRPr>
          </a:p>
        </p:txBody>
      </p:sp>
      <p:graphicFrame>
        <p:nvGraphicFramePr>
          <p:cNvPr id="11" name="Diagramm 10">
            <a:extLst>
              <a:ext uri="{FF2B5EF4-FFF2-40B4-BE49-F238E27FC236}">
                <a16:creationId xmlns:a16="http://schemas.microsoft.com/office/drawing/2014/main" id="{9E9808C9-9927-3875-B174-EC3C423570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98761078"/>
              </p:ext>
            </p:extLst>
          </p:nvPr>
        </p:nvGraphicFramePr>
        <p:xfrm>
          <a:off x="3786564" y="2619219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428">
          <a:extLst>
            <a:ext uri="{FF2B5EF4-FFF2-40B4-BE49-F238E27FC236}">
              <a16:creationId xmlns:a16="http://schemas.microsoft.com/office/drawing/2014/main" id="{1078D36E-2808-3465-6621-0F7247CA74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30ae9ca40b0_0_125">
            <a:extLst>
              <a:ext uri="{FF2B5EF4-FFF2-40B4-BE49-F238E27FC236}">
                <a16:creationId xmlns:a16="http://schemas.microsoft.com/office/drawing/2014/main" id="{EE72B5E0-5B66-5A9D-83A5-9BE0A41CB685}"/>
              </a:ext>
            </a:extLst>
          </p:cNvPr>
          <p:cNvSpPr/>
          <p:nvPr/>
        </p:nvSpPr>
        <p:spPr>
          <a:xfrm>
            <a:off x="1496880" y="3960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0" name="Google Shape;430;g30ae9ca40b0_0_125">
            <a:extLst>
              <a:ext uri="{FF2B5EF4-FFF2-40B4-BE49-F238E27FC236}">
                <a16:creationId xmlns:a16="http://schemas.microsoft.com/office/drawing/2014/main" id="{C23605D3-8254-67E0-2E91-1A9E3B06224D}"/>
              </a:ext>
            </a:extLst>
          </p:cNvPr>
          <p:cNvGrpSpPr/>
          <p:nvPr/>
        </p:nvGrpSpPr>
        <p:grpSpPr>
          <a:xfrm>
            <a:off x="1303560" y="3960"/>
            <a:ext cx="9772527" cy="6858000"/>
            <a:chOff x="1303560" y="3960"/>
            <a:chExt cx="9772527" cy="6858000"/>
          </a:xfrm>
        </p:grpSpPr>
        <p:sp>
          <p:nvSpPr>
            <p:cNvPr id="431" name="Google Shape;431;g30ae9ca40b0_0_125">
              <a:extLst>
                <a:ext uri="{FF2B5EF4-FFF2-40B4-BE49-F238E27FC236}">
                  <a16:creationId xmlns:a16="http://schemas.microsoft.com/office/drawing/2014/main" id="{098E6967-4656-A6F2-621C-69C8AB18AF77}"/>
                </a:ext>
              </a:extLst>
            </p:cNvPr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g30ae9ca40b0_0_125">
              <a:extLst>
                <a:ext uri="{FF2B5EF4-FFF2-40B4-BE49-F238E27FC236}">
                  <a16:creationId xmlns:a16="http://schemas.microsoft.com/office/drawing/2014/main" id="{CD7DAAEB-3144-9F3C-057C-59AB01F3976F}"/>
                </a:ext>
              </a:extLst>
            </p:cNvPr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g30ae9ca40b0_0_125">
              <a:extLst>
                <a:ext uri="{FF2B5EF4-FFF2-40B4-BE49-F238E27FC236}">
                  <a16:creationId xmlns:a16="http://schemas.microsoft.com/office/drawing/2014/main" id="{1F7B53E6-F1F6-38FB-BE9E-BE98B6A8D4AC}"/>
                </a:ext>
              </a:extLst>
            </p:cNvPr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g30ae9ca40b0_0_125">
              <a:extLst>
                <a:ext uri="{FF2B5EF4-FFF2-40B4-BE49-F238E27FC236}">
                  <a16:creationId xmlns:a16="http://schemas.microsoft.com/office/drawing/2014/main" id="{1E4A73AE-FA16-0D70-BEBA-8ED608C33F66}"/>
                </a:ext>
              </a:extLst>
            </p:cNvPr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g30ae9ca40b0_0_125">
              <a:extLst>
                <a:ext uri="{FF2B5EF4-FFF2-40B4-BE49-F238E27FC236}">
                  <a16:creationId xmlns:a16="http://schemas.microsoft.com/office/drawing/2014/main" id="{7A08B00F-E58B-1122-842F-E0EFB8827114}"/>
                </a:ext>
              </a:extLst>
            </p:cNvPr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g30ae9ca40b0_0_125">
              <a:extLst>
                <a:ext uri="{FF2B5EF4-FFF2-40B4-BE49-F238E27FC236}">
                  <a16:creationId xmlns:a16="http://schemas.microsoft.com/office/drawing/2014/main" id="{1A838E9A-0EAB-4F9A-F74D-6DCC15DE45AA}"/>
                </a:ext>
              </a:extLst>
            </p:cNvPr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g30ae9ca40b0_0_125">
              <a:extLst>
                <a:ext uri="{FF2B5EF4-FFF2-40B4-BE49-F238E27FC236}">
                  <a16:creationId xmlns:a16="http://schemas.microsoft.com/office/drawing/2014/main" id="{64D3611C-A2EF-0411-0E51-084F1B3453C7}"/>
                </a:ext>
              </a:extLst>
            </p:cNvPr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8" name="Google Shape;438;g30ae9ca40b0_0_125">
            <a:extLst>
              <a:ext uri="{FF2B5EF4-FFF2-40B4-BE49-F238E27FC236}">
                <a16:creationId xmlns:a16="http://schemas.microsoft.com/office/drawing/2014/main" id="{ADF2C0C5-D8A3-465B-DFEC-4222CC479FE4}"/>
              </a:ext>
            </a:extLst>
          </p:cNvPr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439" name="Google Shape;439;g30ae9ca40b0_0_125">
              <a:extLst>
                <a:ext uri="{FF2B5EF4-FFF2-40B4-BE49-F238E27FC236}">
                  <a16:creationId xmlns:a16="http://schemas.microsoft.com/office/drawing/2014/main" id="{A69121C0-90B0-1DD7-2F76-0D9202543141}"/>
                </a:ext>
              </a:extLst>
            </p:cNvPr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g30ae9ca40b0_0_125">
              <a:extLst>
                <a:ext uri="{FF2B5EF4-FFF2-40B4-BE49-F238E27FC236}">
                  <a16:creationId xmlns:a16="http://schemas.microsoft.com/office/drawing/2014/main" id="{681A940B-6E5E-826E-C4CD-AD8D5E1813D0}"/>
                </a:ext>
              </a:extLst>
            </p:cNvPr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g30ae9ca40b0_0_125">
              <a:extLst>
                <a:ext uri="{FF2B5EF4-FFF2-40B4-BE49-F238E27FC236}">
                  <a16:creationId xmlns:a16="http://schemas.microsoft.com/office/drawing/2014/main" id="{89ED5B69-702D-4EE6-FB76-1F4DE4B6B558}"/>
                </a:ext>
              </a:extLst>
            </p:cNvPr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g30ae9ca40b0_0_125">
              <a:extLst>
                <a:ext uri="{FF2B5EF4-FFF2-40B4-BE49-F238E27FC236}">
                  <a16:creationId xmlns:a16="http://schemas.microsoft.com/office/drawing/2014/main" id="{E4FFA930-5AA6-FDC2-3670-B8CD4C27385E}"/>
                </a:ext>
              </a:extLst>
            </p:cNvPr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3" name="Google Shape;443;g30ae9ca40b0_0_125">
            <a:extLst>
              <a:ext uri="{FF2B5EF4-FFF2-40B4-BE49-F238E27FC236}">
                <a16:creationId xmlns:a16="http://schemas.microsoft.com/office/drawing/2014/main" id="{2056F4AA-C9C1-CA03-953A-7C8C6D74F424}"/>
              </a:ext>
            </a:extLst>
          </p:cNvPr>
          <p:cNvGrpSpPr/>
          <p:nvPr/>
        </p:nvGrpSpPr>
        <p:grpSpPr>
          <a:xfrm>
            <a:off x="9685812" y="4683502"/>
            <a:ext cx="2514948" cy="2174498"/>
            <a:chOff x="9685812" y="4683502"/>
            <a:chExt cx="2514948" cy="2174498"/>
          </a:xfrm>
        </p:grpSpPr>
        <p:sp>
          <p:nvSpPr>
            <p:cNvPr id="444" name="Google Shape;444;g30ae9ca40b0_0_125">
              <a:extLst>
                <a:ext uri="{FF2B5EF4-FFF2-40B4-BE49-F238E27FC236}">
                  <a16:creationId xmlns:a16="http://schemas.microsoft.com/office/drawing/2014/main" id="{A78A7AC1-B707-2CD6-18B0-6B608ED5E09A}"/>
                </a:ext>
              </a:extLst>
            </p:cNvPr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g30ae9ca40b0_0_125">
              <a:extLst>
                <a:ext uri="{FF2B5EF4-FFF2-40B4-BE49-F238E27FC236}">
                  <a16:creationId xmlns:a16="http://schemas.microsoft.com/office/drawing/2014/main" id="{A30311C8-10C0-331B-E5B6-68EA8885A824}"/>
                </a:ext>
              </a:extLst>
            </p:cNvPr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g30ae9ca40b0_0_125">
              <a:extLst>
                <a:ext uri="{FF2B5EF4-FFF2-40B4-BE49-F238E27FC236}">
                  <a16:creationId xmlns:a16="http://schemas.microsoft.com/office/drawing/2014/main" id="{F45C0F9C-1936-9562-7AA5-6447DAA028C1}"/>
                </a:ext>
              </a:extLst>
            </p:cNvPr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g30ae9ca40b0_0_125">
              <a:extLst>
                <a:ext uri="{FF2B5EF4-FFF2-40B4-BE49-F238E27FC236}">
                  <a16:creationId xmlns:a16="http://schemas.microsoft.com/office/drawing/2014/main" id="{9A439058-10FB-9E05-C635-F82578E415A8}"/>
                </a:ext>
              </a:extLst>
            </p:cNvPr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38B87A73-D38F-83B2-F806-4EE3724DE6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4" y="5129364"/>
            <a:ext cx="1415596" cy="1724317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D7F490A3-DCB5-C118-CC14-15CDDC96E3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9FA24711-52E6-7EB8-FFCA-EF7C47CEBF7C}"/>
              </a:ext>
            </a:extLst>
          </p:cNvPr>
          <p:cNvSpPr txBox="1"/>
          <p:nvPr/>
        </p:nvSpPr>
        <p:spPr>
          <a:xfrm>
            <a:off x="2470388" y="795819"/>
            <a:ext cx="66256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1a. 	</a:t>
            </a:r>
            <a:r>
              <a:rPr lang="de-DE" sz="320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</a:rPr>
              <a:t>Additional keywords </a:t>
            </a:r>
            <a:endParaRPr lang="de-DE" sz="280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</a:endParaRPr>
          </a:p>
          <a:p>
            <a:endParaRPr lang="de-DE" sz="200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8EC98AF-7976-0A97-A7C3-176C5F00DB7E}"/>
              </a:ext>
            </a:extLst>
          </p:cNvPr>
          <p:cNvSpPr txBox="1"/>
          <p:nvPr/>
        </p:nvSpPr>
        <p:spPr>
          <a:xfrm>
            <a:off x="3508336" y="1972702"/>
            <a:ext cx="5984726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wide variety of examples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very different groups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new insights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improved management skills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the pressure of suffering on young people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fatal consequences for the elderly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rapid technical reactions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cultural differences in solution strategies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innovative ideas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self-perception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reflection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social distancing not only during the pandemic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Loneliness is not age-dependent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need for help</a:t>
            </a:r>
            <a:r>
              <a:rPr lang="de-DE" sz="16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 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F64F930-D341-0CE7-9DDD-57E9D47E78C5}"/>
              </a:ext>
            </a:extLst>
          </p:cNvPr>
          <p:cNvSpPr txBox="1"/>
          <p:nvPr/>
        </p:nvSpPr>
        <p:spPr>
          <a:xfrm>
            <a:off x="3417445" y="1415864"/>
            <a:ext cx="68455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The following aspects were mentioned in explanation: </a:t>
            </a:r>
            <a:endParaRPr lang="de-DE" sz="2000">
              <a:solidFill>
                <a:schemeClr val="accent6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153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240">
          <a:extLst>
            <a:ext uri="{FF2B5EF4-FFF2-40B4-BE49-F238E27FC236}">
              <a16:creationId xmlns:a16="http://schemas.microsoft.com/office/drawing/2014/main" id="{E61A2C1B-6DB5-0207-B89E-5EBAD66152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">
            <a:extLst>
              <a:ext uri="{FF2B5EF4-FFF2-40B4-BE49-F238E27FC236}">
                <a16:creationId xmlns:a16="http://schemas.microsoft.com/office/drawing/2014/main" id="{26293325-6DFB-46E6-D4BE-816B684D89C3}"/>
              </a:ext>
            </a:extLst>
          </p:cNvPr>
          <p:cNvSpPr/>
          <p:nvPr/>
        </p:nvSpPr>
        <p:spPr>
          <a:xfrm>
            <a:off x="1496880" y="3960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gradFill>
            <a:gsLst>
              <a:gs pos="0">
                <a:srgbClr val="70AD47">
                  <a:alpha val="20000"/>
                </a:srgbClr>
              </a:gs>
              <a:gs pos="100000">
                <a:srgbClr val="4472C4">
                  <a:alpha val="40000"/>
                </a:srgbClr>
              </a:gs>
            </a:gsLst>
            <a:lin ang="12000143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42" name="Google Shape;242;p2">
            <a:extLst>
              <a:ext uri="{FF2B5EF4-FFF2-40B4-BE49-F238E27FC236}">
                <a16:creationId xmlns:a16="http://schemas.microsoft.com/office/drawing/2014/main" id="{8A2CC6A0-5B28-986F-9D3C-3E39DD785B51}"/>
              </a:ext>
            </a:extLst>
          </p:cNvPr>
          <p:cNvGrpSpPr/>
          <p:nvPr/>
        </p:nvGrpSpPr>
        <p:grpSpPr>
          <a:xfrm>
            <a:off x="1318488" y="-4320"/>
            <a:ext cx="9772527" cy="6858000"/>
            <a:chOff x="1303560" y="3960"/>
            <a:chExt cx="9772527" cy="6858000"/>
          </a:xfrm>
        </p:grpSpPr>
        <p:sp>
          <p:nvSpPr>
            <p:cNvPr id="243" name="Google Shape;243;p2">
              <a:extLst>
                <a:ext uri="{FF2B5EF4-FFF2-40B4-BE49-F238E27FC236}">
                  <a16:creationId xmlns:a16="http://schemas.microsoft.com/office/drawing/2014/main" id="{56EF0A6B-7490-02DF-0999-F05B5ABF63D5}"/>
                </a:ext>
              </a:extLst>
            </p:cNvPr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>
              <a:extLst>
                <a:ext uri="{FF2B5EF4-FFF2-40B4-BE49-F238E27FC236}">
                  <a16:creationId xmlns:a16="http://schemas.microsoft.com/office/drawing/2014/main" id="{605DA8D2-1BF9-690A-F4BD-6287D2FF1FE6}"/>
                </a:ext>
              </a:extLst>
            </p:cNvPr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>
              <a:extLst>
                <a:ext uri="{FF2B5EF4-FFF2-40B4-BE49-F238E27FC236}">
                  <a16:creationId xmlns:a16="http://schemas.microsoft.com/office/drawing/2014/main" id="{4E207154-FBB4-57BC-9682-1361C0C339EC}"/>
                </a:ext>
              </a:extLst>
            </p:cNvPr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>
              <a:extLst>
                <a:ext uri="{FF2B5EF4-FFF2-40B4-BE49-F238E27FC236}">
                  <a16:creationId xmlns:a16="http://schemas.microsoft.com/office/drawing/2014/main" id="{39067AD8-6C38-5425-0564-3D1499A29988}"/>
                </a:ext>
              </a:extLst>
            </p:cNvPr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>
              <a:extLst>
                <a:ext uri="{FF2B5EF4-FFF2-40B4-BE49-F238E27FC236}">
                  <a16:creationId xmlns:a16="http://schemas.microsoft.com/office/drawing/2014/main" id="{0B764DB2-E073-653B-29F7-36882FA43B85}"/>
                </a:ext>
              </a:extLst>
            </p:cNvPr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>
              <a:extLst>
                <a:ext uri="{FF2B5EF4-FFF2-40B4-BE49-F238E27FC236}">
                  <a16:creationId xmlns:a16="http://schemas.microsoft.com/office/drawing/2014/main" id="{95E0601F-F727-2E31-4DC4-B9B597C44EF9}"/>
                </a:ext>
              </a:extLst>
            </p:cNvPr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>
              <a:extLst>
                <a:ext uri="{FF2B5EF4-FFF2-40B4-BE49-F238E27FC236}">
                  <a16:creationId xmlns:a16="http://schemas.microsoft.com/office/drawing/2014/main" id="{EA3C7B98-3786-DB8A-5B1A-0DEA03C9C345}"/>
                </a:ext>
              </a:extLst>
            </p:cNvPr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0" name="Google Shape;250;p2">
            <a:extLst>
              <a:ext uri="{FF2B5EF4-FFF2-40B4-BE49-F238E27FC236}">
                <a16:creationId xmlns:a16="http://schemas.microsoft.com/office/drawing/2014/main" id="{1835B179-4449-7462-CF11-ABAF04C37748}"/>
              </a:ext>
            </a:extLst>
          </p:cNvPr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251" name="Google Shape;251;p2">
              <a:extLst>
                <a:ext uri="{FF2B5EF4-FFF2-40B4-BE49-F238E27FC236}">
                  <a16:creationId xmlns:a16="http://schemas.microsoft.com/office/drawing/2014/main" id="{28071E18-D9C6-850C-EEBC-BA952817B705}"/>
                </a:ext>
              </a:extLst>
            </p:cNvPr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>
              <a:extLst>
                <a:ext uri="{FF2B5EF4-FFF2-40B4-BE49-F238E27FC236}">
                  <a16:creationId xmlns:a16="http://schemas.microsoft.com/office/drawing/2014/main" id="{18570B0C-4FEC-A879-F325-4B9AE14560E9}"/>
                </a:ext>
              </a:extLst>
            </p:cNvPr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>
              <a:extLst>
                <a:ext uri="{FF2B5EF4-FFF2-40B4-BE49-F238E27FC236}">
                  <a16:creationId xmlns:a16="http://schemas.microsoft.com/office/drawing/2014/main" id="{A414F65C-C732-8BA9-8C86-208915EB14F5}"/>
                </a:ext>
              </a:extLst>
            </p:cNvPr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>
              <a:extLst>
                <a:ext uri="{FF2B5EF4-FFF2-40B4-BE49-F238E27FC236}">
                  <a16:creationId xmlns:a16="http://schemas.microsoft.com/office/drawing/2014/main" id="{9433E403-9F7B-A492-ACAF-FFA89D108C27}"/>
                </a:ext>
              </a:extLst>
            </p:cNvPr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5" name="Google Shape;255;p2">
            <a:extLst>
              <a:ext uri="{FF2B5EF4-FFF2-40B4-BE49-F238E27FC236}">
                <a16:creationId xmlns:a16="http://schemas.microsoft.com/office/drawing/2014/main" id="{04F8FD40-C5D3-CB7E-6E55-B8F43A3D3F8D}"/>
              </a:ext>
            </a:extLst>
          </p:cNvPr>
          <p:cNvGrpSpPr/>
          <p:nvPr/>
        </p:nvGrpSpPr>
        <p:grpSpPr>
          <a:xfrm>
            <a:off x="9685812" y="4683502"/>
            <a:ext cx="2514948" cy="2174498"/>
            <a:chOff x="9685812" y="4683502"/>
            <a:chExt cx="2514948" cy="2174498"/>
          </a:xfrm>
        </p:grpSpPr>
        <p:sp>
          <p:nvSpPr>
            <p:cNvPr id="256" name="Google Shape;256;p2">
              <a:extLst>
                <a:ext uri="{FF2B5EF4-FFF2-40B4-BE49-F238E27FC236}">
                  <a16:creationId xmlns:a16="http://schemas.microsoft.com/office/drawing/2014/main" id="{7EBF9D07-724E-EF46-75A0-AD90E8621A0E}"/>
                </a:ext>
              </a:extLst>
            </p:cNvPr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>
              <a:extLst>
                <a:ext uri="{FF2B5EF4-FFF2-40B4-BE49-F238E27FC236}">
                  <a16:creationId xmlns:a16="http://schemas.microsoft.com/office/drawing/2014/main" id="{7F8A06AD-0EF7-EC7B-30E0-2A675E60BCC0}"/>
                </a:ext>
              </a:extLst>
            </p:cNvPr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>
              <a:extLst>
                <a:ext uri="{FF2B5EF4-FFF2-40B4-BE49-F238E27FC236}">
                  <a16:creationId xmlns:a16="http://schemas.microsoft.com/office/drawing/2014/main" id="{56A82E95-ADA2-83EE-68CC-33BE00FBD4F0}"/>
                </a:ext>
              </a:extLst>
            </p:cNvPr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>
              <a:extLst>
                <a:ext uri="{FF2B5EF4-FFF2-40B4-BE49-F238E27FC236}">
                  <a16:creationId xmlns:a16="http://schemas.microsoft.com/office/drawing/2014/main" id="{E4051023-CC50-C71E-2E68-756AE0BB5022}"/>
                </a:ext>
              </a:extLst>
            </p:cNvPr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E414635F-42DE-C3CF-5E05-D1B18A84EC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03" y="23044"/>
            <a:ext cx="967340" cy="1178303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BB0FBF4A-4AE3-CD41-39C1-E38B15A13D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C8C1E617-D0A2-778A-F00F-5735E4CB9297}"/>
              </a:ext>
            </a:extLst>
          </p:cNvPr>
          <p:cNvSpPr txBox="1"/>
          <p:nvPr/>
        </p:nvSpPr>
        <p:spPr>
          <a:xfrm>
            <a:off x="3401002" y="1220650"/>
            <a:ext cx="5433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1b.   </a:t>
            </a:r>
            <a:r>
              <a:rPr lang="en-US" sz="2400" kern="0">
                <a:solidFill>
                  <a:schemeClr val="accent6">
                    <a:lumMod val="50000"/>
                  </a:schemeClr>
                </a:solidFill>
                <a:effectLst/>
                <a:latin typeface="Bahnschrift SemiBold" panose="020B0502040204020203" pitchFamily="34" charset="0"/>
                <a:ea typeface="Calibri" panose="020F0502020204030204" pitchFamily="34" charset="0"/>
              </a:rPr>
              <a:t>Have you noticed a change </a:t>
            </a:r>
          </a:p>
          <a:p>
            <a:r>
              <a:rPr lang="en-US" sz="2400" kern="0">
                <a:solidFill>
                  <a:schemeClr val="accent6">
                    <a:lumMod val="50000"/>
                  </a:schemeClr>
                </a:solidFill>
                <a:effectLst/>
                <a:latin typeface="Bahnschrift SemiBold" panose="020B0502040204020203" pitchFamily="34" charset="0"/>
                <a:ea typeface="Calibri" panose="020F0502020204030204" pitchFamily="34" charset="0"/>
              </a:rPr>
              <a:t>         </a:t>
            </a:r>
            <a:r>
              <a:rPr lang="en-US" sz="240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ea typeface="Calibri" panose="020F0502020204030204" pitchFamily="34" charset="0"/>
              </a:rPr>
              <a:t> </a:t>
            </a:r>
            <a:r>
              <a:rPr lang="en-US" sz="2400" kern="0">
                <a:solidFill>
                  <a:schemeClr val="accent6">
                    <a:lumMod val="50000"/>
                  </a:schemeClr>
                </a:solidFill>
                <a:effectLst/>
                <a:latin typeface="Bahnschrift SemiBold" panose="020B0502040204020203" pitchFamily="34" charset="0"/>
                <a:ea typeface="Calibri" panose="020F0502020204030204" pitchFamily="34" charset="0"/>
              </a:rPr>
              <a:t>in your perception? </a:t>
            </a:r>
            <a:r>
              <a:rPr lang="de-DE" sz="320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</a:rPr>
              <a:t> </a:t>
            </a:r>
            <a:endParaRPr lang="de-DE" sz="240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</a:endParaRPr>
          </a:p>
        </p:txBody>
      </p:sp>
      <p:graphicFrame>
        <p:nvGraphicFramePr>
          <p:cNvPr id="8" name="Diagramm 7">
            <a:extLst>
              <a:ext uri="{FF2B5EF4-FFF2-40B4-BE49-F238E27FC236}">
                <a16:creationId xmlns:a16="http://schemas.microsoft.com/office/drawing/2014/main" id="{28DCA9A9-D4ED-2AE7-D11B-1BF71A94E8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657294"/>
              </p:ext>
            </p:extLst>
          </p:nvPr>
        </p:nvGraphicFramePr>
        <p:xfrm>
          <a:off x="3907796" y="2572953"/>
          <a:ext cx="4057832" cy="27418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7E1EA25F-15E0-B9BA-2464-720A0D55260D}"/>
              </a:ext>
            </a:extLst>
          </p:cNvPr>
          <p:cNvSpPr txBox="1"/>
          <p:nvPr/>
        </p:nvSpPr>
        <p:spPr>
          <a:xfrm>
            <a:off x="4464423" y="5637350"/>
            <a:ext cx="37293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Everybody answered with „YES“, N = 7</a:t>
            </a:r>
          </a:p>
        </p:txBody>
      </p:sp>
    </p:spTree>
    <p:extLst>
      <p:ext uri="{BB962C8B-B14F-4D97-AF65-F5344CB8AC3E}">
        <p14:creationId xmlns:p14="http://schemas.microsoft.com/office/powerpoint/2010/main" val="2158527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428">
          <a:extLst>
            <a:ext uri="{FF2B5EF4-FFF2-40B4-BE49-F238E27FC236}">
              <a16:creationId xmlns:a16="http://schemas.microsoft.com/office/drawing/2014/main" id="{B1E7BE9C-079E-B37B-9C83-6218652847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30ae9ca40b0_0_125">
            <a:extLst>
              <a:ext uri="{FF2B5EF4-FFF2-40B4-BE49-F238E27FC236}">
                <a16:creationId xmlns:a16="http://schemas.microsoft.com/office/drawing/2014/main" id="{62BC2E8B-D86E-707B-8537-0855172A6114}"/>
              </a:ext>
            </a:extLst>
          </p:cNvPr>
          <p:cNvSpPr/>
          <p:nvPr/>
        </p:nvSpPr>
        <p:spPr>
          <a:xfrm>
            <a:off x="1496984" y="-4320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0" name="Google Shape;430;g30ae9ca40b0_0_125">
            <a:extLst>
              <a:ext uri="{FF2B5EF4-FFF2-40B4-BE49-F238E27FC236}">
                <a16:creationId xmlns:a16="http://schemas.microsoft.com/office/drawing/2014/main" id="{2A843FD3-4282-A96D-6E7E-E277B80B6D57}"/>
              </a:ext>
            </a:extLst>
          </p:cNvPr>
          <p:cNvGrpSpPr/>
          <p:nvPr/>
        </p:nvGrpSpPr>
        <p:grpSpPr>
          <a:xfrm>
            <a:off x="1303560" y="3960"/>
            <a:ext cx="9772527" cy="6858000"/>
            <a:chOff x="1303560" y="3960"/>
            <a:chExt cx="9772527" cy="6858000"/>
          </a:xfrm>
        </p:grpSpPr>
        <p:sp>
          <p:nvSpPr>
            <p:cNvPr id="431" name="Google Shape;431;g30ae9ca40b0_0_125">
              <a:extLst>
                <a:ext uri="{FF2B5EF4-FFF2-40B4-BE49-F238E27FC236}">
                  <a16:creationId xmlns:a16="http://schemas.microsoft.com/office/drawing/2014/main" id="{BEF36EE2-7148-E000-B611-2B5D7F854F22}"/>
                </a:ext>
              </a:extLst>
            </p:cNvPr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g30ae9ca40b0_0_125">
              <a:extLst>
                <a:ext uri="{FF2B5EF4-FFF2-40B4-BE49-F238E27FC236}">
                  <a16:creationId xmlns:a16="http://schemas.microsoft.com/office/drawing/2014/main" id="{F86F95C7-497A-0CA2-EB8F-6062FC180AF1}"/>
                </a:ext>
              </a:extLst>
            </p:cNvPr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g30ae9ca40b0_0_125">
              <a:extLst>
                <a:ext uri="{FF2B5EF4-FFF2-40B4-BE49-F238E27FC236}">
                  <a16:creationId xmlns:a16="http://schemas.microsoft.com/office/drawing/2014/main" id="{63404AB1-3009-488A-261B-05DC4979F587}"/>
                </a:ext>
              </a:extLst>
            </p:cNvPr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g30ae9ca40b0_0_125">
              <a:extLst>
                <a:ext uri="{FF2B5EF4-FFF2-40B4-BE49-F238E27FC236}">
                  <a16:creationId xmlns:a16="http://schemas.microsoft.com/office/drawing/2014/main" id="{94FB3073-EF7B-0EA1-85CD-94BFDBFC14DB}"/>
                </a:ext>
              </a:extLst>
            </p:cNvPr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g30ae9ca40b0_0_125">
              <a:extLst>
                <a:ext uri="{FF2B5EF4-FFF2-40B4-BE49-F238E27FC236}">
                  <a16:creationId xmlns:a16="http://schemas.microsoft.com/office/drawing/2014/main" id="{E2EFE0AA-39E6-2D79-8740-C0FC5D2CE93B}"/>
                </a:ext>
              </a:extLst>
            </p:cNvPr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g30ae9ca40b0_0_125">
              <a:extLst>
                <a:ext uri="{FF2B5EF4-FFF2-40B4-BE49-F238E27FC236}">
                  <a16:creationId xmlns:a16="http://schemas.microsoft.com/office/drawing/2014/main" id="{6CC94233-F0DA-4E5D-F8FB-E028A216F9E7}"/>
                </a:ext>
              </a:extLst>
            </p:cNvPr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g30ae9ca40b0_0_125">
              <a:extLst>
                <a:ext uri="{FF2B5EF4-FFF2-40B4-BE49-F238E27FC236}">
                  <a16:creationId xmlns:a16="http://schemas.microsoft.com/office/drawing/2014/main" id="{1EAA850C-DEE7-0A6C-781F-768229DF02AE}"/>
                </a:ext>
              </a:extLst>
            </p:cNvPr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8" name="Google Shape;438;g30ae9ca40b0_0_125">
            <a:extLst>
              <a:ext uri="{FF2B5EF4-FFF2-40B4-BE49-F238E27FC236}">
                <a16:creationId xmlns:a16="http://schemas.microsoft.com/office/drawing/2014/main" id="{F57DF1E5-D7F5-FF63-0ACA-BEA56E855739}"/>
              </a:ext>
            </a:extLst>
          </p:cNvPr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439" name="Google Shape;439;g30ae9ca40b0_0_125">
              <a:extLst>
                <a:ext uri="{FF2B5EF4-FFF2-40B4-BE49-F238E27FC236}">
                  <a16:creationId xmlns:a16="http://schemas.microsoft.com/office/drawing/2014/main" id="{16B9ECEE-85AC-52E1-5839-C39C3DFEBC7D}"/>
                </a:ext>
              </a:extLst>
            </p:cNvPr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g30ae9ca40b0_0_125">
              <a:extLst>
                <a:ext uri="{FF2B5EF4-FFF2-40B4-BE49-F238E27FC236}">
                  <a16:creationId xmlns:a16="http://schemas.microsoft.com/office/drawing/2014/main" id="{009FE64F-E633-DA72-345A-655C8D9624CE}"/>
                </a:ext>
              </a:extLst>
            </p:cNvPr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g30ae9ca40b0_0_125">
              <a:extLst>
                <a:ext uri="{FF2B5EF4-FFF2-40B4-BE49-F238E27FC236}">
                  <a16:creationId xmlns:a16="http://schemas.microsoft.com/office/drawing/2014/main" id="{959794A2-6899-B95A-D8A7-1387A34B53FD}"/>
                </a:ext>
              </a:extLst>
            </p:cNvPr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g30ae9ca40b0_0_125">
              <a:extLst>
                <a:ext uri="{FF2B5EF4-FFF2-40B4-BE49-F238E27FC236}">
                  <a16:creationId xmlns:a16="http://schemas.microsoft.com/office/drawing/2014/main" id="{34160A2A-CBD6-161D-9FF8-8E66D1E4AE7C}"/>
                </a:ext>
              </a:extLst>
            </p:cNvPr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3" name="Google Shape;443;g30ae9ca40b0_0_125">
            <a:extLst>
              <a:ext uri="{FF2B5EF4-FFF2-40B4-BE49-F238E27FC236}">
                <a16:creationId xmlns:a16="http://schemas.microsoft.com/office/drawing/2014/main" id="{D88D04FF-5743-FED7-33BE-595FBFCF6C9D}"/>
              </a:ext>
            </a:extLst>
          </p:cNvPr>
          <p:cNvGrpSpPr/>
          <p:nvPr/>
        </p:nvGrpSpPr>
        <p:grpSpPr>
          <a:xfrm>
            <a:off x="9685812" y="4683502"/>
            <a:ext cx="2514948" cy="2174498"/>
            <a:chOff x="9685812" y="4683502"/>
            <a:chExt cx="2514948" cy="2174498"/>
          </a:xfrm>
        </p:grpSpPr>
        <p:sp>
          <p:nvSpPr>
            <p:cNvPr id="444" name="Google Shape;444;g30ae9ca40b0_0_125">
              <a:extLst>
                <a:ext uri="{FF2B5EF4-FFF2-40B4-BE49-F238E27FC236}">
                  <a16:creationId xmlns:a16="http://schemas.microsoft.com/office/drawing/2014/main" id="{C8AF2409-DE6D-D784-8503-DB47F5D7C13F}"/>
                </a:ext>
              </a:extLst>
            </p:cNvPr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g30ae9ca40b0_0_125">
              <a:extLst>
                <a:ext uri="{FF2B5EF4-FFF2-40B4-BE49-F238E27FC236}">
                  <a16:creationId xmlns:a16="http://schemas.microsoft.com/office/drawing/2014/main" id="{6A3FB8A3-E18A-A882-21EF-C2F8EED2C588}"/>
                </a:ext>
              </a:extLst>
            </p:cNvPr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g30ae9ca40b0_0_125">
              <a:extLst>
                <a:ext uri="{FF2B5EF4-FFF2-40B4-BE49-F238E27FC236}">
                  <a16:creationId xmlns:a16="http://schemas.microsoft.com/office/drawing/2014/main" id="{2542F8B5-F5E4-CB50-9EDA-94957AE6F2A1}"/>
                </a:ext>
              </a:extLst>
            </p:cNvPr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g30ae9ca40b0_0_125">
              <a:extLst>
                <a:ext uri="{FF2B5EF4-FFF2-40B4-BE49-F238E27FC236}">
                  <a16:creationId xmlns:a16="http://schemas.microsoft.com/office/drawing/2014/main" id="{BB448A57-3B6D-DB7C-5547-8AE6B2AA604C}"/>
                </a:ext>
              </a:extLst>
            </p:cNvPr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5EA8AF64-9FE7-370F-64B9-1775C7C4B5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4" y="5129364"/>
            <a:ext cx="1415596" cy="1724317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54E30ECA-82A9-F29E-8C9F-F41C660CA6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043AFB03-BCA4-630F-D3A5-7D9DE3FF5A60}"/>
              </a:ext>
            </a:extLst>
          </p:cNvPr>
          <p:cNvSpPr txBox="1"/>
          <p:nvPr/>
        </p:nvSpPr>
        <p:spPr>
          <a:xfrm>
            <a:off x="2470388" y="795819"/>
            <a:ext cx="662562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1b. 	</a:t>
            </a:r>
            <a:r>
              <a:rPr lang="de-DE" sz="320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</a:rPr>
              <a:t>Additional keywords </a:t>
            </a:r>
            <a:endParaRPr lang="de-DE" sz="280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</a:endParaRPr>
          </a:p>
          <a:p>
            <a:endParaRPr lang="de-DE" sz="200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E2B0D31B-A95A-BF8C-1835-4C596BA836AE}"/>
              </a:ext>
            </a:extLst>
          </p:cNvPr>
          <p:cNvSpPr txBox="1"/>
          <p:nvPr/>
        </p:nvSpPr>
        <p:spPr>
          <a:xfrm>
            <a:off x="3392180" y="1429581"/>
            <a:ext cx="680965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The following aspects were mentioned in explanation</a:t>
            </a:r>
            <a:r>
              <a:rPr lang="en-US" sz="20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: </a:t>
            </a:r>
            <a:r>
              <a:rPr lang="de-DE" sz="20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DDEBC0A7-AF23-E75D-21F3-75F2975292DB}"/>
              </a:ext>
            </a:extLst>
          </p:cNvPr>
          <p:cNvSpPr txBox="1"/>
          <p:nvPr/>
        </p:nvSpPr>
        <p:spPr>
          <a:xfrm>
            <a:off x="3447892" y="2200010"/>
            <a:ext cx="748934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broadening horizons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similar problems =&gt; different solutions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new perspectives (3x)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new information (4x)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better attention needed for children and disabled people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need for support for young people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prevent loneliness</a:t>
            </a:r>
          </a:p>
          <a:p>
            <a:endParaRPr lang="en-US" sz="160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  <a:p>
            <a:r>
              <a:rPr lang="en-US" sz="16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N = 7</a:t>
            </a:r>
            <a:endParaRPr lang="de-DE" sz="1600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34E6A21-DD2D-15AD-9A13-2E58F8AE7C89}"/>
              </a:ext>
            </a:extLst>
          </p:cNvPr>
          <p:cNvSpPr txBox="1"/>
          <p:nvPr/>
        </p:nvSpPr>
        <p:spPr>
          <a:xfrm>
            <a:off x="3447892" y="4880978"/>
            <a:ext cx="66256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</a:rPr>
              <a:t>Quote: ‘Finding the truth can be very difficult!’</a:t>
            </a:r>
            <a:endParaRPr lang="de-DE" sz="240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383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30ae9ca40b0_0_125"/>
          <p:cNvSpPr/>
          <p:nvPr/>
        </p:nvSpPr>
        <p:spPr>
          <a:xfrm>
            <a:off x="1496880" y="3960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0" name="Google Shape;430;g30ae9ca40b0_0_125"/>
          <p:cNvGrpSpPr/>
          <p:nvPr/>
        </p:nvGrpSpPr>
        <p:grpSpPr>
          <a:xfrm>
            <a:off x="1303560" y="3960"/>
            <a:ext cx="9772527" cy="6858000"/>
            <a:chOff x="1303560" y="3960"/>
            <a:chExt cx="9772527" cy="6858000"/>
          </a:xfrm>
        </p:grpSpPr>
        <p:sp>
          <p:nvSpPr>
            <p:cNvPr id="431" name="Google Shape;431;g30ae9ca40b0_0_125"/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g30ae9ca40b0_0_125"/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g30ae9ca40b0_0_125"/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g30ae9ca40b0_0_125"/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g30ae9ca40b0_0_125"/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g30ae9ca40b0_0_125"/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g30ae9ca40b0_0_125"/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8" name="Google Shape;438;g30ae9ca40b0_0_125"/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439" name="Google Shape;439;g30ae9ca40b0_0_125"/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g30ae9ca40b0_0_125"/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g30ae9ca40b0_0_125"/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g30ae9ca40b0_0_125"/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3" name="Google Shape;443;g30ae9ca40b0_0_125"/>
          <p:cNvGrpSpPr/>
          <p:nvPr/>
        </p:nvGrpSpPr>
        <p:grpSpPr>
          <a:xfrm>
            <a:off x="9685812" y="4683502"/>
            <a:ext cx="2514948" cy="2174498"/>
            <a:chOff x="9685812" y="4683502"/>
            <a:chExt cx="2514948" cy="2174498"/>
          </a:xfrm>
        </p:grpSpPr>
        <p:sp>
          <p:nvSpPr>
            <p:cNvPr id="444" name="Google Shape;444;g30ae9ca40b0_0_125"/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g30ae9ca40b0_0_125"/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g30ae9ca40b0_0_125"/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g30ae9ca40b0_0_125"/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6F207D96-CAA7-AC8E-800A-F68FECC08D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4" y="5129364"/>
            <a:ext cx="1415596" cy="1724317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037B18FB-2AFB-1681-407B-5FF8657288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032818A6-ADDE-7412-BF9C-33FEB5FEAFE8}"/>
              </a:ext>
            </a:extLst>
          </p:cNvPr>
          <p:cNvSpPr txBox="1"/>
          <p:nvPr/>
        </p:nvSpPr>
        <p:spPr>
          <a:xfrm>
            <a:off x="2845226" y="1236291"/>
            <a:ext cx="667475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2. </a:t>
            </a:r>
            <a:r>
              <a:rPr lang="de-DE" sz="20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	</a:t>
            </a:r>
            <a:r>
              <a:rPr lang="en-US" sz="2800" kern="0">
                <a:solidFill>
                  <a:schemeClr val="accent6">
                    <a:lumMod val="50000"/>
                  </a:schemeClr>
                </a:solidFill>
                <a:effectLst/>
                <a:latin typeface="Bahnschrift SemiBold" panose="020B0502040204020203" pitchFamily="34" charset="0"/>
                <a:ea typeface="Calibri" panose="020F0502020204030204" pitchFamily="34" charset="0"/>
              </a:rPr>
              <a:t>Do you think we've done a good job 	of analysing the various aspects?</a:t>
            </a:r>
            <a:r>
              <a:rPr lang="de-DE" sz="360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</a:rPr>
              <a:t> </a:t>
            </a:r>
            <a:endParaRPr lang="de-DE" sz="240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</a:endParaRPr>
          </a:p>
        </p:txBody>
      </p:sp>
      <p:graphicFrame>
        <p:nvGraphicFramePr>
          <p:cNvPr id="6" name="Diagramm 5">
            <a:extLst>
              <a:ext uri="{FF2B5EF4-FFF2-40B4-BE49-F238E27FC236}">
                <a16:creationId xmlns:a16="http://schemas.microsoft.com/office/drawing/2014/main" id="{334DD98F-3764-592F-13F6-E28A247786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2496446"/>
              </p:ext>
            </p:extLst>
          </p:nvPr>
        </p:nvGraphicFramePr>
        <p:xfrm>
          <a:off x="4353352" y="2643845"/>
          <a:ext cx="3546764" cy="2332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E20F3A2E-48C3-CF68-2891-074F7ACB2482}"/>
              </a:ext>
            </a:extLst>
          </p:cNvPr>
          <p:cNvSpPr txBox="1"/>
          <p:nvPr/>
        </p:nvSpPr>
        <p:spPr>
          <a:xfrm>
            <a:off x="4464423" y="5637350"/>
            <a:ext cx="37293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Everybody answered with „YES“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428">
          <a:extLst>
            <a:ext uri="{FF2B5EF4-FFF2-40B4-BE49-F238E27FC236}">
              <a16:creationId xmlns:a16="http://schemas.microsoft.com/office/drawing/2014/main" id="{07C8EBD2-E807-12C9-C16B-85692C6CA6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30ae9ca40b0_0_125">
            <a:extLst>
              <a:ext uri="{FF2B5EF4-FFF2-40B4-BE49-F238E27FC236}">
                <a16:creationId xmlns:a16="http://schemas.microsoft.com/office/drawing/2014/main" id="{EBE7FDE6-0E11-E083-2104-7AE234F9D95E}"/>
              </a:ext>
            </a:extLst>
          </p:cNvPr>
          <p:cNvSpPr/>
          <p:nvPr/>
        </p:nvSpPr>
        <p:spPr>
          <a:xfrm>
            <a:off x="1496880" y="3960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0" name="Google Shape;430;g30ae9ca40b0_0_125">
            <a:extLst>
              <a:ext uri="{FF2B5EF4-FFF2-40B4-BE49-F238E27FC236}">
                <a16:creationId xmlns:a16="http://schemas.microsoft.com/office/drawing/2014/main" id="{958A18CC-5016-9C9E-4D57-86979707C2D0}"/>
              </a:ext>
            </a:extLst>
          </p:cNvPr>
          <p:cNvGrpSpPr/>
          <p:nvPr/>
        </p:nvGrpSpPr>
        <p:grpSpPr>
          <a:xfrm>
            <a:off x="1303560" y="3960"/>
            <a:ext cx="9772527" cy="6858000"/>
            <a:chOff x="1303560" y="3960"/>
            <a:chExt cx="9772527" cy="6858000"/>
          </a:xfrm>
        </p:grpSpPr>
        <p:sp>
          <p:nvSpPr>
            <p:cNvPr id="431" name="Google Shape;431;g30ae9ca40b0_0_125">
              <a:extLst>
                <a:ext uri="{FF2B5EF4-FFF2-40B4-BE49-F238E27FC236}">
                  <a16:creationId xmlns:a16="http://schemas.microsoft.com/office/drawing/2014/main" id="{35A3EA68-B1E0-7D14-2D25-D9CDEF317151}"/>
                </a:ext>
              </a:extLst>
            </p:cNvPr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g30ae9ca40b0_0_125">
              <a:extLst>
                <a:ext uri="{FF2B5EF4-FFF2-40B4-BE49-F238E27FC236}">
                  <a16:creationId xmlns:a16="http://schemas.microsoft.com/office/drawing/2014/main" id="{C4A26CCE-D020-4F7C-D6BF-D5D6177C1ED5}"/>
                </a:ext>
              </a:extLst>
            </p:cNvPr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g30ae9ca40b0_0_125">
              <a:extLst>
                <a:ext uri="{FF2B5EF4-FFF2-40B4-BE49-F238E27FC236}">
                  <a16:creationId xmlns:a16="http://schemas.microsoft.com/office/drawing/2014/main" id="{F5B04799-2E02-EFAF-2763-716A77868B1D}"/>
                </a:ext>
              </a:extLst>
            </p:cNvPr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g30ae9ca40b0_0_125">
              <a:extLst>
                <a:ext uri="{FF2B5EF4-FFF2-40B4-BE49-F238E27FC236}">
                  <a16:creationId xmlns:a16="http://schemas.microsoft.com/office/drawing/2014/main" id="{487D8E82-0E4B-42B8-0808-53ECFEDDCC05}"/>
                </a:ext>
              </a:extLst>
            </p:cNvPr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g30ae9ca40b0_0_125">
              <a:extLst>
                <a:ext uri="{FF2B5EF4-FFF2-40B4-BE49-F238E27FC236}">
                  <a16:creationId xmlns:a16="http://schemas.microsoft.com/office/drawing/2014/main" id="{5BE0602B-CB29-FEE1-2730-1FD5D6C12979}"/>
                </a:ext>
              </a:extLst>
            </p:cNvPr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g30ae9ca40b0_0_125">
              <a:extLst>
                <a:ext uri="{FF2B5EF4-FFF2-40B4-BE49-F238E27FC236}">
                  <a16:creationId xmlns:a16="http://schemas.microsoft.com/office/drawing/2014/main" id="{2E7AF8B8-5786-C1E0-08AA-C2D64EA35E04}"/>
                </a:ext>
              </a:extLst>
            </p:cNvPr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g30ae9ca40b0_0_125">
              <a:extLst>
                <a:ext uri="{FF2B5EF4-FFF2-40B4-BE49-F238E27FC236}">
                  <a16:creationId xmlns:a16="http://schemas.microsoft.com/office/drawing/2014/main" id="{6EF3DF48-16C1-F0AA-AD58-EB8F51EDECF7}"/>
                </a:ext>
              </a:extLst>
            </p:cNvPr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8" name="Google Shape;438;g30ae9ca40b0_0_125">
            <a:extLst>
              <a:ext uri="{FF2B5EF4-FFF2-40B4-BE49-F238E27FC236}">
                <a16:creationId xmlns:a16="http://schemas.microsoft.com/office/drawing/2014/main" id="{7FE8650F-6E2F-46EB-A216-BF5DF8435DAC}"/>
              </a:ext>
            </a:extLst>
          </p:cNvPr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439" name="Google Shape;439;g30ae9ca40b0_0_125">
              <a:extLst>
                <a:ext uri="{FF2B5EF4-FFF2-40B4-BE49-F238E27FC236}">
                  <a16:creationId xmlns:a16="http://schemas.microsoft.com/office/drawing/2014/main" id="{15D079EC-ABCA-6255-92EE-2B1973D73E16}"/>
                </a:ext>
              </a:extLst>
            </p:cNvPr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g30ae9ca40b0_0_125">
              <a:extLst>
                <a:ext uri="{FF2B5EF4-FFF2-40B4-BE49-F238E27FC236}">
                  <a16:creationId xmlns:a16="http://schemas.microsoft.com/office/drawing/2014/main" id="{80E88980-97FD-9C64-00C2-5369B9C36FBD}"/>
                </a:ext>
              </a:extLst>
            </p:cNvPr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g30ae9ca40b0_0_125">
              <a:extLst>
                <a:ext uri="{FF2B5EF4-FFF2-40B4-BE49-F238E27FC236}">
                  <a16:creationId xmlns:a16="http://schemas.microsoft.com/office/drawing/2014/main" id="{ECA7387F-66A8-C2F8-1C3B-59B49B0D5504}"/>
                </a:ext>
              </a:extLst>
            </p:cNvPr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g30ae9ca40b0_0_125">
              <a:extLst>
                <a:ext uri="{FF2B5EF4-FFF2-40B4-BE49-F238E27FC236}">
                  <a16:creationId xmlns:a16="http://schemas.microsoft.com/office/drawing/2014/main" id="{0B0B74BD-99EC-D5F4-C9B9-F88D9130CD79}"/>
                </a:ext>
              </a:extLst>
            </p:cNvPr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3" name="Google Shape;443;g30ae9ca40b0_0_125">
            <a:extLst>
              <a:ext uri="{FF2B5EF4-FFF2-40B4-BE49-F238E27FC236}">
                <a16:creationId xmlns:a16="http://schemas.microsoft.com/office/drawing/2014/main" id="{4D8D76F0-6C0E-6568-3B52-1812772070BB}"/>
              </a:ext>
            </a:extLst>
          </p:cNvPr>
          <p:cNvGrpSpPr/>
          <p:nvPr/>
        </p:nvGrpSpPr>
        <p:grpSpPr>
          <a:xfrm>
            <a:off x="9685812" y="4683502"/>
            <a:ext cx="2514948" cy="2174498"/>
            <a:chOff x="9685812" y="4683502"/>
            <a:chExt cx="2514948" cy="2174498"/>
          </a:xfrm>
        </p:grpSpPr>
        <p:sp>
          <p:nvSpPr>
            <p:cNvPr id="444" name="Google Shape;444;g30ae9ca40b0_0_125">
              <a:extLst>
                <a:ext uri="{FF2B5EF4-FFF2-40B4-BE49-F238E27FC236}">
                  <a16:creationId xmlns:a16="http://schemas.microsoft.com/office/drawing/2014/main" id="{850524D9-788E-3543-4E04-1C392AE0BADE}"/>
                </a:ext>
              </a:extLst>
            </p:cNvPr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g30ae9ca40b0_0_125">
              <a:extLst>
                <a:ext uri="{FF2B5EF4-FFF2-40B4-BE49-F238E27FC236}">
                  <a16:creationId xmlns:a16="http://schemas.microsoft.com/office/drawing/2014/main" id="{12222A32-F1A2-C901-52B3-6F20C7299AA0}"/>
                </a:ext>
              </a:extLst>
            </p:cNvPr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g30ae9ca40b0_0_125">
              <a:extLst>
                <a:ext uri="{FF2B5EF4-FFF2-40B4-BE49-F238E27FC236}">
                  <a16:creationId xmlns:a16="http://schemas.microsoft.com/office/drawing/2014/main" id="{6A3F2E1F-E578-872F-4F75-26DF9BD47AB4}"/>
                </a:ext>
              </a:extLst>
            </p:cNvPr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g30ae9ca40b0_0_125">
              <a:extLst>
                <a:ext uri="{FF2B5EF4-FFF2-40B4-BE49-F238E27FC236}">
                  <a16:creationId xmlns:a16="http://schemas.microsoft.com/office/drawing/2014/main" id="{F2464065-7A00-2A75-09B0-03C711149B38}"/>
                </a:ext>
              </a:extLst>
            </p:cNvPr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D3EDE589-4BA5-8FA0-DCFB-781AE5CAEC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4" y="5129364"/>
            <a:ext cx="1415596" cy="1724317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6F2CDF34-40AD-AEAE-1FA4-C37CDEBC51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4A1645D6-BAE7-5841-A55B-139487A2E1EB}"/>
              </a:ext>
            </a:extLst>
          </p:cNvPr>
          <p:cNvSpPr txBox="1"/>
          <p:nvPr/>
        </p:nvSpPr>
        <p:spPr>
          <a:xfrm>
            <a:off x="2422081" y="1254270"/>
            <a:ext cx="81218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240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3.     </a:t>
            </a:r>
            <a:r>
              <a:rPr lang="en-US" sz="280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</a:rPr>
              <a:t>Which contribution impressed you the most? </a:t>
            </a:r>
            <a:endParaRPr lang="de-DE" sz="2400">
              <a:solidFill>
                <a:schemeClr val="accent6">
                  <a:lumMod val="50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F3A61E8-29FD-4068-E80F-0CEE24EC5698}"/>
              </a:ext>
            </a:extLst>
          </p:cNvPr>
          <p:cNvSpPr txBox="1"/>
          <p:nvPr/>
        </p:nvSpPr>
        <p:spPr>
          <a:xfrm>
            <a:off x="3045690" y="2795599"/>
            <a:ext cx="8079351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the diary entries are touching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very personal and private impressions have been captured (3x)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it has been possible to portray personal feelings and solutions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the material can be used well for further learning processes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the Slovakian scenes are impressive (5x)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the Finnish scenes are impressive (3x)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the statements are credible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an unhealthy acute environment becomes clear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many people live in toxic relationships</a:t>
            </a:r>
            <a:endParaRPr lang="de-DE" sz="1800">
              <a:solidFill>
                <a:schemeClr val="accent6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D1FBCAFF-8E1C-913C-9AA5-0B1ACD2EED97}"/>
              </a:ext>
            </a:extLst>
          </p:cNvPr>
          <p:cNvSpPr txBox="1"/>
          <p:nvPr/>
        </p:nvSpPr>
        <p:spPr>
          <a:xfrm>
            <a:off x="3045690" y="1943576"/>
            <a:ext cx="666200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Summary of the answers: a wide range is covered here, but there are also an astonishing number of similarities! </a:t>
            </a:r>
            <a:endParaRPr lang="de-DE" sz="1800">
              <a:solidFill>
                <a:schemeClr val="accent6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257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Shape 428">
          <a:extLst>
            <a:ext uri="{FF2B5EF4-FFF2-40B4-BE49-F238E27FC236}">
              <a16:creationId xmlns:a16="http://schemas.microsoft.com/office/drawing/2014/main" id="{FE4B8A0C-6AEF-B89F-E251-CADC97AB1C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30ae9ca40b0_0_125">
            <a:extLst>
              <a:ext uri="{FF2B5EF4-FFF2-40B4-BE49-F238E27FC236}">
                <a16:creationId xmlns:a16="http://schemas.microsoft.com/office/drawing/2014/main" id="{83FC8301-8FE9-1C18-3C2C-ACEEDE76730C}"/>
              </a:ext>
            </a:extLst>
          </p:cNvPr>
          <p:cNvSpPr/>
          <p:nvPr/>
        </p:nvSpPr>
        <p:spPr>
          <a:xfrm>
            <a:off x="1590734" y="3960"/>
            <a:ext cx="9376632" cy="6858000"/>
          </a:xfrm>
          <a:custGeom>
            <a:avLst/>
            <a:gdLst/>
            <a:ahLst/>
            <a:cxnLst/>
            <a:rect l="l" t="t" r="r" b="b"/>
            <a:pathLst>
              <a:path w="9376632" h="6858000" extrusionOk="0">
                <a:moveTo>
                  <a:pt x="1691615" y="0"/>
                </a:moveTo>
                <a:lnTo>
                  <a:pt x="7685017" y="0"/>
                </a:lnTo>
                <a:lnTo>
                  <a:pt x="7840634" y="134799"/>
                </a:lnTo>
                <a:cubicBezTo>
                  <a:pt x="8784230" y="992423"/>
                  <a:pt x="9376632" y="2229618"/>
                  <a:pt x="9376632" y="3605175"/>
                </a:cubicBezTo>
                <a:cubicBezTo>
                  <a:pt x="9376632" y="4818903"/>
                  <a:pt x="8915419" y="5924908"/>
                  <a:pt x="8158692" y="6757493"/>
                </a:cubicBezTo>
                <a:lnTo>
                  <a:pt x="8062868" y="6858000"/>
                </a:lnTo>
                <a:lnTo>
                  <a:pt x="1313765" y="6858000"/>
                </a:lnTo>
                <a:lnTo>
                  <a:pt x="1217940" y="6757493"/>
                </a:lnTo>
                <a:cubicBezTo>
                  <a:pt x="461213" y="5924908"/>
                  <a:pt x="0" y="4818903"/>
                  <a:pt x="0" y="3605175"/>
                </a:cubicBezTo>
                <a:cubicBezTo>
                  <a:pt x="0" y="2229618"/>
                  <a:pt x="592403" y="992423"/>
                  <a:pt x="1535999" y="134799"/>
                </a:cubicBez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0" name="Google Shape;430;g30ae9ca40b0_0_125">
            <a:extLst>
              <a:ext uri="{FF2B5EF4-FFF2-40B4-BE49-F238E27FC236}">
                <a16:creationId xmlns:a16="http://schemas.microsoft.com/office/drawing/2014/main" id="{490ECFB5-CFD3-91B6-E597-2E3772677D64}"/>
              </a:ext>
            </a:extLst>
          </p:cNvPr>
          <p:cNvGrpSpPr/>
          <p:nvPr/>
        </p:nvGrpSpPr>
        <p:grpSpPr>
          <a:xfrm>
            <a:off x="1303560" y="3960"/>
            <a:ext cx="9772527" cy="6858000"/>
            <a:chOff x="1303560" y="3960"/>
            <a:chExt cx="9772527" cy="6858000"/>
          </a:xfrm>
        </p:grpSpPr>
        <p:sp>
          <p:nvSpPr>
            <p:cNvPr id="431" name="Google Shape;431;g30ae9ca40b0_0_125">
              <a:extLst>
                <a:ext uri="{FF2B5EF4-FFF2-40B4-BE49-F238E27FC236}">
                  <a16:creationId xmlns:a16="http://schemas.microsoft.com/office/drawing/2014/main" id="{B2F05625-8B23-3606-E37F-C91A6DBFF3D1}"/>
                </a:ext>
              </a:extLst>
            </p:cNvPr>
            <p:cNvSpPr/>
            <p:nvPr/>
          </p:nvSpPr>
          <p:spPr>
            <a:xfrm>
              <a:off x="1560600" y="3960"/>
              <a:ext cx="9313016" cy="6858000"/>
            </a:xfrm>
            <a:custGeom>
              <a:avLst/>
              <a:gdLst/>
              <a:ahLst/>
              <a:cxnLst/>
              <a:rect l="l" t="t" r="r" b="b"/>
              <a:pathLst>
                <a:path w="9313016" h="6858000" extrusionOk="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g30ae9ca40b0_0_125">
              <a:extLst>
                <a:ext uri="{FF2B5EF4-FFF2-40B4-BE49-F238E27FC236}">
                  <a16:creationId xmlns:a16="http://schemas.microsoft.com/office/drawing/2014/main" id="{83DA6131-7B1A-4147-62AF-1F02F0A9D883}"/>
                </a:ext>
              </a:extLst>
            </p:cNvPr>
            <p:cNvSpPr/>
            <p:nvPr/>
          </p:nvSpPr>
          <p:spPr>
            <a:xfrm>
              <a:off x="1659600" y="3960"/>
              <a:ext cx="9065550" cy="6858000"/>
            </a:xfrm>
            <a:custGeom>
              <a:avLst/>
              <a:gdLst/>
              <a:ahLst/>
              <a:cxnLst/>
              <a:rect l="l" t="t" r="r" b="b"/>
              <a:pathLst>
                <a:path w="9065550" h="6858000" extrusionOk="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g30ae9ca40b0_0_125">
              <a:extLst>
                <a:ext uri="{FF2B5EF4-FFF2-40B4-BE49-F238E27FC236}">
                  <a16:creationId xmlns:a16="http://schemas.microsoft.com/office/drawing/2014/main" id="{EBF1767E-D16C-A538-0AB5-CF5AB7537FD2}"/>
                </a:ext>
              </a:extLst>
            </p:cNvPr>
            <p:cNvSpPr/>
            <p:nvPr/>
          </p:nvSpPr>
          <p:spPr>
            <a:xfrm>
              <a:off x="1648080" y="3960"/>
              <a:ext cx="9088051" cy="6858000"/>
            </a:xfrm>
            <a:custGeom>
              <a:avLst/>
              <a:gdLst/>
              <a:ahLst/>
              <a:cxnLst/>
              <a:rect l="l" t="t" r="r" b="b"/>
              <a:pathLst>
                <a:path w="9088051" h="6858000" extrusionOk="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g30ae9ca40b0_0_125">
              <a:extLst>
                <a:ext uri="{FF2B5EF4-FFF2-40B4-BE49-F238E27FC236}">
                  <a16:creationId xmlns:a16="http://schemas.microsoft.com/office/drawing/2014/main" id="{95FAB142-732A-B222-7E87-E8C62CF1144E}"/>
                </a:ext>
              </a:extLst>
            </p:cNvPr>
            <p:cNvSpPr/>
            <p:nvPr/>
          </p:nvSpPr>
          <p:spPr>
            <a:xfrm>
              <a:off x="1629000" y="3960"/>
              <a:ext cx="9107210" cy="6858000"/>
            </a:xfrm>
            <a:custGeom>
              <a:avLst/>
              <a:gdLst/>
              <a:ahLst/>
              <a:cxnLst/>
              <a:rect l="l" t="t" r="r" b="b"/>
              <a:pathLst>
                <a:path w="9107210" h="6858000" extrusionOk="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g30ae9ca40b0_0_125">
              <a:extLst>
                <a:ext uri="{FF2B5EF4-FFF2-40B4-BE49-F238E27FC236}">
                  <a16:creationId xmlns:a16="http://schemas.microsoft.com/office/drawing/2014/main" id="{2DF5420B-A02B-2055-6FD6-2728D1135937}"/>
                </a:ext>
              </a:extLst>
            </p:cNvPr>
            <p:cNvSpPr/>
            <p:nvPr/>
          </p:nvSpPr>
          <p:spPr>
            <a:xfrm>
              <a:off x="1318320" y="3960"/>
              <a:ext cx="9747620" cy="6858000"/>
            </a:xfrm>
            <a:custGeom>
              <a:avLst/>
              <a:gdLst/>
              <a:ahLst/>
              <a:cxnLst/>
              <a:rect l="l" t="t" r="r" b="b"/>
              <a:pathLst>
                <a:path w="9747620" h="6858000" extrusionOk="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lt1">
                <a:alpha val="298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g30ae9ca40b0_0_125">
              <a:extLst>
                <a:ext uri="{FF2B5EF4-FFF2-40B4-BE49-F238E27FC236}">
                  <a16:creationId xmlns:a16="http://schemas.microsoft.com/office/drawing/2014/main" id="{2EB79BA0-0826-9074-9F6A-DFCA9FADB898}"/>
                </a:ext>
              </a:extLst>
            </p:cNvPr>
            <p:cNvSpPr/>
            <p:nvPr/>
          </p:nvSpPr>
          <p:spPr>
            <a:xfrm>
              <a:off x="130824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g30ae9ca40b0_0_125">
              <a:extLst>
                <a:ext uri="{FF2B5EF4-FFF2-40B4-BE49-F238E27FC236}">
                  <a16:creationId xmlns:a16="http://schemas.microsoft.com/office/drawing/2014/main" id="{77D5D4B7-CE09-4933-7BB0-CA66A456E211}"/>
                </a:ext>
              </a:extLst>
            </p:cNvPr>
            <p:cNvSpPr/>
            <p:nvPr/>
          </p:nvSpPr>
          <p:spPr>
            <a:xfrm>
              <a:off x="1303560" y="3960"/>
              <a:ext cx="9767847" cy="6858000"/>
            </a:xfrm>
            <a:custGeom>
              <a:avLst/>
              <a:gdLst/>
              <a:ahLst/>
              <a:cxnLst/>
              <a:rect l="l" t="t" r="r" b="b"/>
              <a:pathLst>
                <a:path w="9767847" h="6858000" extrusionOk="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8" name="Google Shape;438;g30ae9ca40b0_0_125">
            <a:extLst>
              <a:ext uri="{FF2B5EF4-FFF2-40B4-BE49-F238E27FC236}">
                <a16:creationId xmlns:a16="http://schemas.microsoft.com/office/drawing/2014/main" id="{FABE4841-2CF4-5BA5-6CC4-49A02BFFBEBD}"/>
              </a:ext>
            </a:extLst>
          </p:cNvPr>
          <p:cNvGrpSpPr/>
          <p:nvPr/>
        </p:nvGrpSpPr>
        <p:grpSpPr>
          <a:xfrm>
            <a:off x="-360" y="-4320"/>
            <a:ext cx="2514948" cy="2174498"/>
            <a:chOff x="-360" y="-4320"/>
            <a:chExt cx="2514948" cy="2174498"/>
          </a:xfrm>
        </p:grpSpPr>
        <p:sp>
          <p:nvSpPr>
            <p:cNvPr id="439" name="Google Shape;439;g30ae9ca40b0_0_125">
              <a:extLst>
                <a:ext uri="{FF2B5EF4-FFF2-40B4-BE49-F238E27FC236}">
                  <a16:creationId xmlns:a16="http://schemas.microsoft.com/office/drawing/2014/main" id="{8D5EAFFF-2DDC-AC0B-8A6D-8E31125F5BC5}"/>
                </a:ext>
              </a:extLst>
            </p:cNvPr>
            <p:cNvSpPr/>
            <p:nvPr/>
          </p:nvSpPr>
          <p:spPr>
            <a:xfrm>
              <a:off x="-360" y="0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g30ae9ca40b0_0_125">
              <a:extLst>
                <a:ext uri="{FF2B5EF4-FFF2-40B4-BE49-F238E27FC236}">
                  <a16:creationId xmlns:a16="http://schemas.microsoft.com/office/drawing/2014/main" id="{70970C41-B5B2-7F57-ED80-576FC5B23A88}"/>
                </a:ext>
              </a:extLst>
            </p:cNvPr>
            <p:cNvSpPr/>
            <p:nvPr/>
          </p:nvSpPr>
          <p:spPr>
            <a:xfrm>
              <a:off x="-360" y="-4320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g30ae9ca40b0_0_125">
              <a:extLst>
                <a:ext uri="{FF2B5EF4-FFF2-40B4-BE49-F238E27FC236}">
                  <a16:creationId xmlns:a16="http://schemas.microsoft.com/office/drawing/2014/main" id="{01B6E366-BBB1-56C9-9138-BE93CE90066F}"/>
                </a:ext>
              </a:extLst>
            </p:cNvPr>
            <p:cNvSpPr/>
            <p:nvPr/>
          </p:nvSpPr>
          <p:spPr>
            <a:xfrm>
              <a:off x="-360" y="0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g30ae9ca40b0_0_125">
              <a:extLst>
                <a:ext uri="{FF2B5EF4-FFF2-40B4-BE49-F238E27FC236}">
                  <a16:creationId xmlns:a16="http://schemas.microsoft.com/office/drawing/2014/main" id="{9BFB8815-D432-EDBA-A7C9-28642767E64F}"/>
                </a:ext>
              </a:extLst>
            </p:cNvPr>
            <p:cNvSpPr/>
            <p:nvPr/>
          </p:nvSpPr>
          <p:spPr>
            <a:xfrm>
              <a:off x="360" y="0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43" name="Google Shape;443;g30ae9ca40b0_0_125">
            <a:extLst>
              <a:ext uri="{FF2B5EF4-FFF2-40B4-BE49-F238E27FC236}">
                <a16:creationId xmlns:a16="http://schemas.microsoft.com/office/drawing/2014/main" id="{B1D5B284-AA64-B9D8-CC72-2B834FD2F4E2}"/>
              </a:ext>
            </a:extLst>
          </p:cNvPr>
          <p:cNvGrpSpPr/>
          <p:nvPr/>
        </p:nvGrpSpPr>
        <p:grpSpPr>
          <a:xfrm>
            <a:off x="9685812" y="4683502"/>
            <a:ext cx="2514948" cy="2174498"/>
            <a:chOff x="9685812" y="4683502"/>
            <a:chExt cx="2514948" cy="2174498"/>
          </a:xfrm>
        </p:grpSpPr>
        <p:sp>
          <p:nvSpPr>
            <p:cNvPr id="444" name="Google Shape;444;g30ae9ca40b0_0_125">
              <a:extLst>
                <a:ext uri="{FF2B5EF4-FFF2-40B4-BE49-F238E27FC236}">
                  <a16:creationId xmlns:a16="http://schemas.microsoft.com/office/drawing/2014/main" id="{EAE9F254-0D24-4297-80CC-CAA8A53C58E7}"/>
                </a:ext>
              </a:extLst>
            </p:cNvPr>
            <p:cNvSpPr/>
            <p:nvPr/>
          </p:nvSpPr>
          <p:spPr>
            <a:xfrm rot="10800000">
              <a:off x="9685812" y="4683502"/>
              <a:ext cx="2514948" cy="2170178"/>
            </a:xfrm>
            <a:custGeom>
              <a:avLst/>
              <a:gdLst/>
              <a:ahLst/>
              <a:cxnLst/>
              <a:rect l="l" t="t" r="r" b="b"/>
              <a:pathLst>
                <a:path w="2514948" h="2170178" extrusionOk="0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g30ae9ca40b0_0_125">
              <a:extLst>
                <a:ext uri="{FF2B5EF4-FFF2-40B4-BE49-F238E27FC236}">
                  <a16:creationId xmlns:a16="http://schemas.microsoft.com/office/drawing/2014/main" id="{CFBD46D4-3FC5-C3DA-1AF7-D1386697CDC2}"/>
                </a:ext>
              </a:extLst>
            </p:cNvPr>
            <p:cNvSpPr/>
            <p:nvPr/>
          </p:nvSpPr>
          <p:spPr>
            <a:xfrm rot="10800000">
              <a:off x="9707698" y="4910104"/>
              <a:ext cx="2493062" cy="1947896"/>
            </a:xfrm>
            <a:custGeom>
              <a:avLst/>
              <a:gdLst/>
              <a:ahLst/>
              <a:cxnLst/>
              <a:rect l="l" t="t" r="r" b="b"/>
              <a:pathLst>
                <a:path w="2493062" h="1947896" extrusionOk="0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g30ae9ca40b0_0_125">
              <a:extLst>
                <a:ext uri="{FF2B5EF4-FFF2-40B4-BE49-F238E27FC236}">
                  <a16:creationId xmlns:a16="http://schemas.microsoft.com/office/drawing/2014/main" id="{D9F6CE6E-0A3C-AE1E-951D-1C8BC2883F5B}"/>
                </a:ext>
              </a:extLst>
            </p:cNvPr>
            <p:cNvSpPr/>
            <p:nvPr/>
          </p:nvSpPr>
          <p:spPr>
            <a:xfrm rot="10800000">
              <a:off x="9699671" y="4880978"/>
              <a:ext cx="2501089" cy="1972702"/>
            </a:xfrm>
            <a:custGeom>
              <a:avLst/>
              <a:gdLst/>
              <a:ahLst/>
              <a:cxnLst/>
              <a:rect l="l" t="t" r="r" b="b"/>
              <a:pathLst>
                <a:path w="2501089" h="1972702" extrusionOk="0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g30ae9ca40b0_0_125">
              <a:extLst>
                <a:ext uri="{FF2B5EF4-FFF2-40B4-BE49-F238E27FC236}">
                  <a16:creationId xmlns:a16="http://schemas.microsoft.com/office/drawing/2014/main" id="{77E2899F-B395-8940-B883-0A7ABA4D7D14}"/>
                </a:ext>
              </a:extLst>
            </p:cNvPr>
            <p:cNvSpPr/>
            <p:nvPr/>
          </p:nvSpPr>
          <p:spPr>
            <a:xfrm rot="10800000">
              <a:off x="9708935" y="4910019"/>
              <a:ext cx="2491105" cy="1943661"/>
            </a:xfrm>
            <a:custGeom>
              <a:avLst/>
              <a:gdLst/>
              <a:ahLst/>
              <a:cxnLst/>
              <a:rect l="l" t="t" r="r" b="b"/>
              <a:pathLst>
                <a:path w="2491105" h="1943661" extrusionOk="0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0">
                  <a:srgbClr val="70AD47">
                    <a:alpha val="9803"/>
                  </a:srgbClr>
                </a:gs>
                <a:gs pos="100000">
                  <a:srgbClr val="4472C4">
                    <a:alpha val="9803"/>
                  </a:srgbClr>
                </a:gs>
              </a:gsLst>
              <a:lin ang="12000143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" name="Grafik 1">
            <a:extLst>
              <a:ext uri="{FF2B5EF4-FFF2-40B4-BE49-F238E27FC236}">
                <a16:creationId xmlns:a16="http://schemas.microsoft.com/office/drawing/2014/main" id="{9A03574A-1885-9D74-41A2-70B95A6CFC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254" y="5129364"/>
            <a:ext cx="1415596" cy="1724317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CDB77675-3C3F-03CB-7E03-C46E69A152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329751" y="82373"/>
            <a:ext cx="1808646" cy="379445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8A2CD313-836B-B92A-F1D9-9F0365EFA199}"/>
              </a:ext>
            </a:extLst>
          </p:cNvPr>
          <p:cNvSpPr txBox="1"/>
          <p:nvPr/>
        </p:nvSpPr>
        <p:spPr>
          <a:xfrm>
            <a:off x="3118007" y="937334"/>
            <a:ext cx="632690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400" kern="0">
                <a:solidFill>
                  <a:schemeClr val="accent6">
                    <a:lumMod val="50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  </a:t>
            </a:r>
            <a:r>
              <a:rPr lang="en-GB" sz="2800" kern="0">
                <a:solidFill>
                  <a:schemeClr val="accent6">
                    <a:lumMod val="50000"/>
                  </a:schemeClr>
                </a:solidFill>
                <a:effectLst/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 you like the homepage on   </a:t>
            </a:r>
          </a:p>
          <a:p>
            <a:r>
              <a:rPr lang="en-GB" sz="2800">
                <a:solidFill>
                  <a:schemeClr val="accent6">
                    <a:lumMod val="50000"/>
                  </a:schemeClr>
                </a:solidFill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GB" sz="2800" kern="0">
                <a:solidFill>
                  <a:schemeClr val="accent6">
                    <a:lumMod val="50000"/>
                  </a:schemeClr>
                </a:solidFill>
                <a:effectLst/>
                <a:latin typeface="Bahnschrift SemiBol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which the results are posted?</a:t>
            </a:r>
            <a:endParaRPr lang="de-DE" sz="2800" kern="100">
              <a:solidFill>
                <a:schemeClr val="accent6">
                  <a:lumMod val="50000"/>
                </a:schemeClr>
              </a:solidFill>
              <a:effectLst/>
              <a:latin typeface="Bahnschrift SemiBol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277E9DF-9A31-3096-7A5E-1CD9E1F7E61E}"/>
              </a:ext>
            </a:extLst>
          </p:cNvPr>
          <p:cNvSpPr txBox="1"/>
          <p:nvPr/>
        </p:nvSpPr>
        <p:spPr>
          <a:xfrm>
            <a:off x="2719156" y="2800366"/>
            <a:ext cx="6524705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>
                <a:solidFill>
                  <a:schemeClr val="accent6">
                    <a:lumMod val="75000"/>
                  </a:schemeClr>
                </a:solidFill>
                <a:latin typeface="Arial Rounded MT Bold" panose="020F0704030504030204" pitchFamily="34" charset="0"/>
              </a:rPr>
              <a:t> </a:t>
            </a:r>
            <a:endParaRPr lang="de-DE">
              <a:solidFill>
                <a:schemeClr val="accent6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BC50854-7C25-C7A9-027F-D3EAD6A3C603}"/>
              </a:ext>
            </a:extLst>
          </p:cNvPr>
          <p:cNvSpPr txBox="1"/>
          <p:nvPr/>
        </p:nvSpPr>
        <p:spPr>
          <a:xfrm>
            <a:off x="3803929" y="1972702"/>
            <a:ext cx="65247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>
                <a:solidFill>
                  <a:schemeClr val="accent6">
                    <a:lumMod val="75000"/>
                  </a:schemeClr>
                </a:solidFill>
                <a:latin typeface="Bahnschrift SemiBold" panose="020B0502040204020203" pitchFamily="34" charset="0"/>
              </a:rPr>
              <a:t>This question was also answered in a differentiated manner: </a:t>
            </a:r>
            <a:endParaRPr lang="de-DE" sz="1800">
              <a:solidFill>
                <a:schemeClr val="accent6">
                  <a:lumMod val="75000"/>
                </a:schemeClr>
              </a:solidFill>
              <a:latin typeface="Bahnschrift SemiBold" panose="020B0502040204020203" pitchFamily="34" charset="0"/>
            </a:endParaRPr>
          </a:p>
        </p:txBody>
      </p:sp>
      <p:pic>
        <p:nvPicPr>
          <p:cNvPr id="33" name="Grafik 32">
            <a:extLst>
              <a:ext uri="{FF2B5EF4-FFF2-40B4-BE49-F238E27FC236}">
                <a16:creationId xmlns:a16="http://schemas.microsoft.com/office/drawing/2014/main" id="{B849C382-1252-CDC7-4FAA-00C848D6273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8830" y="2565617"/>
            <a:ext cx="4662784" cy="2963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332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565</Words>
  <Application>Microsoft Office PowerPoint</Application>
  <PresentationFormat>Breitbild</PresentationFormat>
  <Paragraphs>76</Paragraphs>
  <Slides>12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12</vt:i4>
      </vt:variant>
    </vt:vector>
  </HeadingPairs>
  <TitlesOfParts>
    <vt:vector size="20" baseType="lpstr">
      <vt:lpstr>Arial</vt:lpstr>
      <vt:lpstr>Arial Rounded MT Bold</vt:lpstr>
      <vt:lpstr>Bahnschrift SemiBold</vt:lpstr>
      <vt:lpstr>Calibri</vt:lpstr>
      <vt:lpstr>Times New Roman</vt:lpstr>
      <vt:lpstr>Wingdings</vt:lpstr>
      <vt:lpstr>Office Theme</vt:lpstr>
      <vt:lpstr>Office Theme</vt:lpstr>
      <vt:lpstr>Evaluation after  two Years 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Ulrike Kurth</dc:creator>
  <cp:lastModifiedBy>Ulrike Kurth</cp:lastModifiedBy>
  <cp:revision>21</cp:revision>
  <dcterms:created xsi:type="dcterms:W3CDTF">2022-10-23T14:59:42Z</dcterms:created>
  <dcterms:modified xsi:type="dcterms:W3CDTF">2024-11-08T09:52:44Z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Breitbild</vt:lpwstr>
  </property>
  <property fmtid="{D5CDD505-2E9C-101B-9397-08002B2CF9AE}" pid="3" name="Slides">
    <vt:i4>5</vt:i4>
  </property>
</Properties>
</file>